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6" r:id="rId9"/>
    <p:sldMasterId id="2147483668" r:id="rId10"/>
    <p:sldMasterId id="2147483670" r:id="rId11"/>
    <p:sldMasterId id="2147483672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D13B029A-11F6-4A8B-9978-C129BEE7056C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9B1F32D-6CC5-4CA9-9083-86658B3B2EBD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DADB6AD-5551-49CB-A9B7-B6870516F764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0473BFB-9AAC-4375-81B0-ED863F8D3E1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4C60F20-CA6F-4297-827E-582A774A5C0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C92211-80A2-40FC-BB22-FAE1A1E554C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28BF7603-5560-4AC6-9876-9198E80C529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BD578EDE-C78E-406D-9B68-58C8D424CAC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44D6E49F-B82E-4424-A850-871C0BD8C60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15196F9-4E54-4A65-B59A-481F7DD8FC0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441D0923-11DF-44A4-ADC2-AFE8CF92DA6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47224ED5-C312-4A6D-937D-A07D42155F1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792A6F9-0C41-4E04-9CDB-606235071C6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76625AB-BB2F-4E37-A4BA-F37BF572885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7B263F0-B5E3-486E-9A9C-1DE557082FD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CE83E5D-2CA0-400A-A229-EA6BC3DB542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E8C185B7-DFED-4E2A-BB81-2514BC95822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A69E2347-20A8-4861-A18C-8AE685846C7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9272E1AE-5522-4F75-8A6F-3C564589EF3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269BFB33-A7D9-42E4-AAA9-8F9E8E4BE33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4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2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84D8EB1-691D-47B1-A22A-9897A504F22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7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8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3726F70-AD62-4E92-9C6A-AF7914B45B0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357956D-EAED-4D76-91E3-03C23D295F7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</a:t>
            </a: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to </a:t>
            </a: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edit </a:t>
            </a: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Maste</a:t>
            </a: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r title </a:t>
            </a: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6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0C22042-94E1-4668-A394-2D810468C9C1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5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6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9CACEE0-CEB7-4F2F-86FC-3EB2840246B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9AD74D3-A131-4C58-8B49-CE798BB0B20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C9CD82B-1F25-4B77-8842-193FD05BA0F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36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520" cy="581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9F7BD8C-3409-4982-8D47-BAF11C8E5C2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BCFD20C-8404-4B73-AB8F-C4D69781DFD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6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85746AA-489A-4A2D-8397-0965F9A658E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076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US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80BF27E-F535-4A01-8B5A-52A267A73D3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1"/>
          <p:cNvSpPr/>
          <p:nvPr/>
        </p:nvSpPr>
        <p:spPr>
          <a:xfrm>
            <a:off x="10028880" y="6620040"/>
            <a:ext cx="2126880" cy="24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gapminder.org/191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TextBox 3"/>
          <p:cNvSpPr/>
          <p:nvPr/>
        </p:nvSpPr>
        <p:spPr>
          <a:xfrm>
            <a:off x="11880" y="6539040"/>
            <a:ext cx="3063600" cy="24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1865520" y="2743200"/>
            <a:ext cx="8457120" cy="3184920"/>
          </a:xfrm>
          <a:custGeom>
            <a:avLst/>
            <a:gdLst>
              <a:gd name="textAreaLeft" fmla="*/ 0 w 8457120"/>
              <a:gd name="textAreaRight" fmla="*/ 8457480 w 8457120"/>
              <a:gd name="textAreaTop" fmla="*/ 0 h 3184920"/>
              <a:gd name="textAreaBottom" fmla="*/ 3185280 h 3184920"/>
            </a:gdLst>
            <a:ahLst/>
            <a:rect l="textAreaLeft" t="textAreaTop" r="textAreaRight" b="textAreaBottom"/>
            <a:pathLst>
              <a:path w="23493" h="8848">
                <a:moveTo>
                  <a:pt x="0" y="0"/>
                </a:moveTo>
                <a:lnTo>
                  <a:pt x="978" y="0"/>
                </a:lnTo>
                <a:lnTo>
                  <a:pt x="1958" y="45"/>
                </a:lnTo>
                <a:lnTo>
                  <a:pt x="2936" y="45"/>
                </a:lnTo>
                <a:lnTo>
                  <a:pt x="3916" y="138"/>
                </a:lnTo>
                <a:lnTo>
                  <a:pt x="4894" y="231"/>
                </a:lnTo>
                <a:lnTo>
                  <a:pt x="5874" y="326"/>
                </a:lnTo>
                <a:lnTo>
                  <a:pt x="6852" y="465"/>
                </a:lnTo>
                <a:lnTo>
                  <a:pt x="7831" y="651"/>
                </a:lnTo>
                <a:lnTo>
                  <a:pt x="8810" y="791"/>
                </a:lnTo>
                <a:lnTo>
                  <a:pt x="9789" y="977"/>
                </a:lnTo>
                <a:lnTo>
                  <a:pt x="10767" y="1117"/>
                </a:lnTo>
                <a:lnTo>
                  <a:pt x="11746" y="1303"/>
                </a:lnTo>
                <a:lnTo>
                  <a:pt x="12725" y="1536"/>
                </a:lnTo>
                <a:lnTo>
                  <a:pt x="13703" y="1677"/>
                </a:lnTo>
                <a:lnTo>
                  <a:pt x="14683" y="1863"/>
                </a:lnTo>
                <a:lnTo>
                  <a:pt x="15661" y="2096"/>
                </a:lnTo>
                <a:lnTo>
                  <a:pt x="16641" y="2282"/>
                </a:lnTo>
                <a:lnTo>
                  <a:pt x="17619" y="2468"/>
                </a:lnTo>
                <a:lnTo>
                  <a:pt x="18599" y="2608"/>
                </a:lnTo>
                <a:lnTo>
                  <a:pt x="19577" y="2747"/>
                </a:lnTo>
                <a:lnTo>
                  <a:pt x="20557" y="2701"/>
                </a:lnTo>
                <a:lnTo>
                  <a:pt x="21535" y="2608"/>
                </a:lnTo>
                <a:lnTo>
                  <a:pt x="22515" y="2608"/>
                </a:lnTo>
                <a:lnTo>
                  <a:pt x="23493" y="2747"/>
                </a:lnTo>
                <a:lnTo>
                  <a:pt x="23493" y="8848"/>
                </a:lnTo>
                <a:lnTo>
                  <a:pt x="22515" y="8848"/>
                </a:lnTo>
                <a:lnTo>
                  <a:pt x="21535" y="8848"/>
                </a:lnTo>
                <a:lnTo>
                  <a:pt x="20557" y="8848"/>
                </a:lnTo>
                <a:lnTo>
                  <a:pt x="19577" y="8848"/>
                </a:lnTo>
                <a:lnTo>
                  <a:pt x="18599" y="8848"/>
                </a:lnTo>
                <a:lnTo>
                  <a:pt x="17619" y="8848"/>
                </a:lnTo>
                <a:lnTo>
                  <a:pt x="16641" y="8848"/>
                </a:lnTo>
                <a:lnTo>
                  <a:pt x="15661" y="8848"/>
                </a:lnTo>
                <a:lnTo>
                  <a:pt x="14683" y="8848"/>
                </a:lnTo>
                <a:lnTo>
                  <a:pt x="13703" y="8848"/>
                </a:lnTo>
                <a:lnTo>
                  <a:pt x="12725" y="8848"/>
                </a:lnTo>
                <a:lnTo>
                  <a:pt x="11746" y="8848"/>
                </a:lnTo>
                <a:lnTo>
                  <a:pt x="10767" y="8848"/>
                </a:lnTo>
                <a:lnTo>
                  <a:pt x="9789" y="8848"/>
                </a:lnTo>
                <a:lnTo>
                  <a:pt x="8810" y="8848"/>
                </a:lnTo>
                <a:lnTo>
                  <a:pt x="7831" y="8848"/>
                </a:lnTo>
                <a:lnTo>
                  <a:pt x="6852" y="8848"/>
                </a:lnTo>
                <a:lnTo>
                  <a:pt x="5874" y="8848"/>
                </a:lnTo>
                <a:lnTo>
                  <a:pt x="4894" y="8848"/>
                </a:lnTo>
                <a:lnTo>
                  <a:pt x="3916" y="8848"/>
                </a:lnTo>
                <a:lnTo>
                  <a:pt x="2936" y="8848"/>
                </a:lnTo>
                <a:lnTo>
                  <a:pt x="1958" y="8848"/>
                </a:lnTo>
                <a:lnTo>
                  <a:pt x="978" y="8848"/>
                </a:lnTo>
                <a:lnTo>
                  <a:pt x="0" y="8848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>
            <a:off x="1865520" y="2779200"/>
            <a:ext cx="8565120" cy="949680"/>
          </a:xfrm>
          <a:custGeom>
            <a:avLst/>
            <a:gdLst>
              <a:gd name="textAreaLeft" fmla="*/ 0 w 8565120"/>
              <a:gd name="textAreaRight" fmla="*/ 8565480 w 8565120"/>
              <a:gd name="textAreaTop" fmla="*/ 0 h 949680"/>
              <a:gd name="textAreaBottom" fmla="*/ 950040 h 949680"/>
            </a:gdLst>
            <a:ahLst/>
            <a:rect l="textAreaLeft" t="textAreaTop" r="textAreaRight" b="textAreaBottom"/>
            <a:pathLst>
              <a:path fill="none" w="23793" h="2639">
                <a:moveTo>
                  <a:pt x="0" y="0"/>
                </a:moveTo>
                <a:lnTo>
                  <a:pt x="990" y="0"/>
                </a:lnTo>
                <a:lnTo>
                  <a:pt x="1983" y="44"/>
                </a:lnTo>
                <a:lnTo>
                  <a:pt x="2973" y="44"/>
                </a:lnTo>
                <a:lnTo>
                  <a:pt x="3966" y="133"/>
                </a:lnTo>
                <a:lnTo>
                  <a:pt x="4956" y="222"/>
                </a:lnTo>
                <a:lnTo>
                  <a:pt x="5949" y="313"/>
                </a:lnTo>
                <a:lnTo>
                  <a:pt x="6939" y="447"/>
                </a:lnTo>
                <a:lnTo>
                  <a:pt x="7931" y="625"/>
                </a:lnTo>
                <a:lnTo>
                  <a:pt x="8922" y="760"/>
                </a:lnTo>
                <a:lnTo>
                  <a:pt x="9914" y="939"/>
                </a:lnTo>
                <a:lnTo>
                  <a:pt x="10905" y="1073"/>
                </a:lnTo>
                <a:lnTo>
                  <a:pt x="11896" y="1252"/>
                </a:lnTo>
                <a:lnTo>
                  <a:pt x="12888" y="1476"/>
                </a:lnTo>
                <a:lnTo>
                  <a:pt x="13878" y="1611"/>
                </a:lnTo>
                <a:lnTo>
                  <a:pt x="14871" y="1790"/>
                </a:lnTo>
                <a:lnTo>
                  <a:pt x="15861" y="2014"/>
                </a:lnTo>
                <a:lnTo>
                  <a:pt x="16854" y="2193"/>
                </a:lnTo>
                <a:lnTo>
                  <a:pt x="17844" y="2371"/>
                </a:lnTo>
                <a:lnTo>
                  <a:pt x="18837" y="2506"/>
                </a:lnTo>
                <a:lnTo>
                  <a:pt x="19827" y="2639"/>
                </a:lnTo>
                <a:lnTo>
                  <a:pt x="20820" y="2596"/>
                </a:lnTo>
                <a:lnTo>
                  <a:pt x="21810" y="2506"/>
                </a:lnTo>
                <a:lnTo>
                  <a:pt x="22802" y="2506"/>
                </a:lnTo>
                <a:lnTo>
                  <a:pt x="23793" y="2639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"/>
          <p:cNvSpPr/>
          <p:nvPr/>
        </p:nvSpPr>
        <p:spPr>
          <a:xfrm>
            <a:off x="1987560" y="2971800"/>
            <a:ext cx="1441080" cy="12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190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8" name=""/>
          <p:cNvSpPr/>
          <p:nvPr/>
        </p:nvSpPr>
        <p:spPr>
          <a:xfrm>
            <a:off x="8915400" y="3886200"/>
            <a:ext cx="1388160" cy="12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131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Rectangle 1"/>
          <p:cNvSpPr/>
          <p:nvPr/>
        </p:nvSpPr>
        <p:spPr>
          <a:xfrm>
            <a:off x="906480" y="478800"/>
            <a:ext cx="10066320" cy="546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80" name="Image 0"/>
          <p:cNvGrpSpPr/>
          <p:nvPr/>
        </p:nvGrpSpPr>
        <p:grpSpPr>
          <a:xfrm>
            <a:off x="1856880" y="5928480"/>
            <a:ext cx="7722360" cy="44640"/>
            <a:chOff x="1856880" y="5928480"/>
            <a:chExt cx="7722360" cy="44640"/>
          </a:xfrm>
        </p:grpSpPr>
        <p:sp>
          <p:nvSpPr>
            <p:cNvPr id="81" name="Freeform 12"/>
            <p:cNvSpPr/>
            <p:nvPr/>
          </p:nvSpPr>
          <p:spPr>
            <a:xfrm>
              <a:off x="185688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Freeform 20"/>
            <p:cNvSpPr/>
            <p:nvPr/>
          </p:nvSpPr>
          <p:spPr>
            <a:xfrm>
              <a:off x="571464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72" y="530"/>
                  </a:moveTo>
                  <a:lnTo>
                    <a:pt x="472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3" name="Freeform 30"/>
            <p:cNvSpPr/>
            <p:nvPr/>
          </p:nvSpPr>
          <p:spPr>
            <a:xfrm>
              <a:off x="957096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04" y="530"/>
                  </a:moveTo>
                  <a:lnTo>
                    <a:pt x="904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84" name="Image 0"/>
          <p:cNvGrpSpPr/>
          <p:nvPr/>
        </p:nvGrpSpPr>
        <p:grpSpPr>
          <a:xfrm>
            <a:off x="1735560" y="5916960"/>
            <a:ext cx="8240760" cy="473040"/>
            <a:chOff x="1735560" y="5916960"/>
            <a:chExt cx="8240760" cy="473040"/>
          </a:xfrm>
        </p:grpSpPr>
        <p:sp>
          <p:nvSpPr>
            <p:cNvPr id="85" name="TextBox 35"/>
            <p:cNvSpPr/>
            <p:nvPr/>
          </p:nvSpPr>
          <p:spPr>
            <a:xfrm>
              <a:off x="1735560" y="5928480"/>
              <a:ext cx="914760" cy="46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6" name="TextBox 46"/>
            <p:cNvSpPr/>
            <p:nvPr/>
          </p:nvSpPr>
          <p:spPr>
            <a:xfrm>
              <a:off x="5251320" y="5916960"/>
              <a:ext cx="848160" cy="46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87" name="TextBox 54"/>
            <p:cNvSpPr/>
            <p:nvPr/>
          </p:nvSpPr>
          <p:spPr>
            <a:xfrm>
              <a:off x="9078840" y="5916960"/>
              <a:ext cx="897480" cy="461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88" name="TextBox 2"/>
          <p:cNvSpPr/>
          <p:nvPr/>
        </p:nvSpPr>
        <p:spPr>
          <a:xfrm>
            <a:off x="1735560" y="360360"/>
            <a:ext cx="9681840" cy="104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Tuberculosis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Cases per 100,000 people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Freeform 57"/>
          <p:cNvSpPr/>
          <p:nvPr/>
        </p:nvSpPr>
        <p:spPr>
          <a:xfrm>
            <a:off x="1852920" y="5932080"/>
            <a:ext cx="8485560" cy="6840"/>
          </a:xfrm>
          <a:custGeom>
            <a:avLst/>
            <a:gdLst>
              <a:gd name="textAreaLeft" fmla="*/ 0 w 8485560"/>
              <a:gd name="textAreaRight" fmla="*/ 8486280 w 84855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3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3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6" fill="hold">
                                          <p:stCondLst>
                                            <p:cond delay="2993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20"/>
          <p:cNvSpPr/>
          <p:nvPr/>
        </p:nvSpPr>
        <p:spPr>
          <a:xfrm>
            <a:off x="10028880" y="662004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gapminder.org/191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1" name="TextBox 21"/>
          <p:cNvSpPr/>
          <p:nvPr/>
        </p:nvSpPr>
        <p:spPr>
          <a:xfrm>
            <a:off x="11880" y="6539040"/>
            <a:ext cx="306360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" name="TextBox 22"/>
          <p:cNvSpPr/>
          <p:nvPr/>
        </p:nvSpPr>
        <p:spPr>
          <a:xfrm>
            <a:off x="1735560" y="360360"/>
            <a:ext cx="968184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Tuberculosis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Cases per 100,000 people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93" name="Image 3"/>
          <p:cNvGrpSpPr/>
          <p:nvPr/>
        </p:nvGrpSpPr>
        <p:grpSpPr>
          <a:xfrm>
            <a:off x="1856880" y="5928480"/>
            <a:ext cx="7722360" cy="44640"/>
            <a:chOff x="1856880" y="5928480"/>
            <a:chExt cx="7722360" cy="44640"/>
          </a:xfrm>
        </p:grpSpPr>
        <p:sp>
          <p:nvSpPr>
            <p:cNvPr id="94" name="Freeform 5"/>
            <p:cNvSpPr/>
            <p:nvPr/>
          </p:nvSpPr>
          <p:spPr>
            <a:xfrm>
              <a:off x="185688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5" name="Freeform 9"/>
            <p:cNvSpPr/>
            <p:nvPr/>
          </p:nvSpPr>
          <p:spPr>
            <a:xfrm>
              <a:off x="571464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72" y="530"/>
                  </a:moveTo>
                  <a:lnTo>
                    <a:pt x="472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6" name="Freeform 10"/>
            <p:cNvSpPr/>
            <p:nvPr/>
          </p:nvSpPr>
          <p:spPr>
            <a:xfrm>
              <a:off x="957096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04" y="530"/>
                  </a:moveTo>
                  <a:lnTo>
                    <a:pt x="904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97" name="Image 4"/>
          <p:cNvGrpSpPr/>
          <p:nvPr/>
        </p:nvGrpSpPr>
        <p:grpSpPr>
          <a:xfrm>
            <a:off x="1735560" y="5916960"/>
            <a:ext cx="8240760" cy="467640"/>
            <a:chOff x="1735560" y="5916960"/>
            <a:chExt cx="8240760" cy="467640"/>
          </a:xfrm>
        </p:grpSpPr>
        <p:sp>
          <p:nvSpPr>
            <p:cNvPr id="98" name="TextBox 23"/>
            <p:cNvSpPr/>
            <p:nvPr/>
          </p:nvSpPr>
          <p:spPr>
            <a:xfrm>
              <a:off x="1735560" y="592848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9" name="TextBox 24"/>
            <p:cNvSpPr/>
            <p:nvPr/>
          </p:nvSpPr>
          <p:spPr>
            <a:xfrm>
              <a:off x="5251320" y="591696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0" name="TextBox 25"/>
            <p:cNvSpPr/>
            <p:nvPr/>
          </p:nvSpPr>
          <p:spPr>
            <a:xfrm>
              <a:off x="9078840" y="591696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01" name="Freeform 11"/>
          <p:cNvSpPr/>
          <p:nvPr/>
        </p:nvSpPr>
        <p:spPr>
          <a:xfrm>
            <a:off x="1852920" y="5932080"/>
            <a:ext cx="8485560" cy="6840"/>
          </a:xfrm>
          <a:custGeom>
            <a:avLst/>
            <a:gdLst>
              <a:gd name="textAreaLeft" fmla="*/ 0 w 8485560"/>
              <a:gd name="textAreaRight" fmla="*/ 8486280 w 84855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2" name=""/>
          <p:cNvSpPr/>
          <p:nvPr/>
        </p:nvSpPr>
        <p:spPr>
          <a:xfrm>
            <a:off x="1865520" y="2743200"/>
            <a:ext cx="8457120" cy="3184920"/>
          </a:xfrm>
          <a:custGeom>
            <a:avLst/>
            <a:gdLst>
              <a:gd name="textAreaLeft" fmla="*/ 0 w 8457120"/>
              <a:gd name="textAreaRight" fmla="*/ 8457480 w 8457120"/>
              <a:gd name="textAreaTop" fmla="*/ 0 h 3184920"/>
              <a:gd name="textAreaBottom" fmla="*/ 3185280 h 3184920"/>
            </a:gdLst>
            <a:ahLst/>
            <a:rect l="textAreaLeft" t="textAreaTop" r="textAreaRight" b="textAreaBottom"/>
            <a:pathLst>
              <a:path w="23493" h="8848">
                <a:moveTo>
                  <a:pt x="0" y="0"/>
                </a:moveTo>
                <a:lnTo>
                  <a:pt x="978" y="0"/>
                </a:lnTo>
                <a:lnTo>
                  <a:pt x="1958" y="45"/>
                </a:lnTo>
                <a:lnTo>
                  <a:pt x="2936" y="45"/>
                </a:lnTo>
                <a:lnTo>
                  <a:pt x="3916" y="138"/>
                </a:lnTo>
                <a:lnTo>
                  <a:pt x="4894" y="231"/>
                </a:lnTo>
                <a:lnTo>
                  <a:pt x="5874" y="326"/>
                </a:lnTo>
                <a:lnTo>
                  <a:pt x="6852" y="465"/>
                </a:lnTo>
                <a:lnTo>
                  <a:pt x="7831" y="651"/>
                </a:lnTo>
                <a:lnTo>
                  <a:pt x="8810" y="791"/>
                </a:lnTo>
                <a:lnTo>
                  <a:pt x="9789" y="977"/>
                </a:lnTo>
                <a:lnTo>
                  <a:pt x="10767" y="1117"/>
                </a:lnTo>
                <a:lnTo>
                  <a:pt x="11746" y="1303"/>
                </a:lnTo>
                <a:lnTo>
                  <a:pt x="12725" y="1536"/>
                </a:lnTo>
                <a:lnTo>
                  <a:pt x="13703" y="1677"/>
                </a:lnTo>
                <a:lnTo>
                  <a:pt x="14683" y="1863"/>
                </a:lnTo>
                <a:lnTo>
                  <a:pt x="15661" y="2096"/>
                </a:lnTo>
                <a:lnTo>
                  <a:pt x="16641" y="2282"/>
                </a:lnTo>
                <a:lnTo>
                  <a:pt x="17619" y="2468"/>
                </a:lnTo>
                <a:lnTo>
                  <a:pt x="18599" y="2608"/>
                </a:lnTo>
                <a:lnTo>
                  <a:pt x="19577" y="2747"/>
                </a:lnTo>
                <a:lnTo>
                  <a:pt x="20557" y="2701"/>
                </a:lnTo>
                <a:lnTo>
                  <a:pt x="21535" y="2608"/>
                </a:lnTo>
                <a:lnTo>
                  <a:pt x="22515" y="2608"/>
                </a:lnTo>
                <a:lnTo>
                  <a:pt x="23493" y="2747"/>
                </a:lnTo>
                <a:lnTo>
                  <a:pt x="23493" y="8848"/>
                </a:lnTo>
                <a:lnTo>
                  <a:pt x="22515" y="8848"/>
                </a:lnTo>
                <a:lnTo>
                  <a:pt x="21535" y="8848"/>
                </a:lnTo>
                <a:lnTo>
                  <a:pt x="20557" y="8848"/>
                </a:lnTo>
                <a:lnTo>
                  <a:pt x="19577" y="8848"/>
                </a:lnTo>
                <a:lnTo>
                  <a:pt x="18599" y="8848"/>
                </a:lnTo>
                <a:lnTo>
                  <a:pt x="17619" y="8848"/>
                </a:lnTo>
                <a:lnTo>
                  <a:pt x="16641" y="8848"/>
                </a:lnTo>
                <a:lnTo>
                  <a:pt x="15661" y="8848"/>
                </a:lnTo>
                <a:lnTo>
                  <a:pt x="14683" y="8848"/>
                </a:lnTo>
                <a:lnTo>
                  <a:pt x="13703" y="8848"/>
                </a:lnTo>
                <a:lnTo>
                  <a:pt x="12725" y="8848"/>
                </a:lnTo>
                <a:lnTo>
                  <a:pt x="11746" y="8848"/>
                </a:lnTo>
                <a:lnTo>
                  <a:pt x="10767" y="8848"/>
                </a:lnTo>
                <a:lnTo>
                  <a:pt x="9789" y="8848"/>
                </a:lnTo>
                <a:lnTo>
                  <a:pt x="8810" y="8848"/>
                </a:lnTo>
                <a:lnTo>
                  <a:pt x="7831" y="8848"/>
                </a:lnTo>
                <a:lnTo>
                  <a:pt x="6852" y="8848"/>
                </a:lnTo>
                <a:lnTo>
                  <a:pt x="5874" y="8848"/>
                </a:lnTo>
                <a:lnTo>
                  <a:pt x="4894" y="8848"/>
                </a:lnTo>
                <a:lnTo>
                  <a:pt x="3916" y="8848"/>
                </a:lnTo>
                <a:lnTo>
                  <a:pt x="2936" y="8848"/>
                </a:lnTo>
                <a:lnTo>
                  <a:pt x="1958" y="8848"/>
                </a:lnTo>
                <a:lnTo>
                  <a:pt x="978" y="8848"/>
                </a:lnTo>
                <a:lnTo>
                  <a:pt x="0" y="8848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"/>
          <p:cNvSpPr/>
          <p:nvPr/>
        </p:nvSpPr>
        <p:spPr>
          <a:xfrm>
            <a:off x="1865520" y="2779200"/>
            <a:ext cx="8565120" cy="949680"/>
          </a:xfrm>
          <a:custGeom>
            <a:avLst/>
            <a:gdLst>
              <a:gd name="textAreaLeft" fmla="*/ 0 w 8565120"/>
              <a:gd name="textAreaRight" fmla="*/ 8565480 w 8565120"/>
              <a:gd name="textAreaTop" fmla="*/ 0 h 949680"/>
              <a:gd name="textAreaBottom" fmla="*/ 950040 h 949680"/>
            </a:gdLst>
            <a:ahLst/>
            <a:rect l="textAreaLeft" t="textAreaTop" r="textAreaRight" b="textAreaBottom"/>
            <a:pathLst>
              <a:path fill="none" w="23793" h="2639">
                <a:moveTo>
                  <a:pt x="0" y="0"/>
                </a:moveTo>
                <a:lnTo>
                  <a:pt x="990" y="0"/>
                </a:lnTo>
                <a:lnTo>
                  <a:pt x="1983" y="44"/>
                </a:lnTo>
                <a:lnTo>
                  <a:pt x="2973" y="44"/>
                </a:lnTo>
                <a:lnTo>
                  <a:pt x="3966" y="133"/>
                </a:lnTo>
                <a:lnTo>
                  <a:pt x="4956" y="222"/>
                </a:lnTo>
                <a:lnTo>
                  <a:pt x="5949" y="313"/>
                </a:lnTo>
                <a:lnTo>
                  <a:pt x="6939" y="447"/>
                </a:lnTo>
                <a:lnTo>
                  <a:pt x="7931" y="625"/>
                </a:lnTo>
                <a:lnTo>
                  <a:pt x="8922" y="760"/>
                </a:lnTo>
                <a:lnTo>
                  <a:pt x="9914" y="939"/>
                </a:lnTo>
                <a:lnTo>
                  <a:pt x="10905" y="1073"/>
                </a:lnTo>
                <a:lnTo>
                  <a:pt x="11896" y="1252"/>
                </a:lnTo>
                <a:lnTo>
                  <a:pt x="12888" y="1476"/>
                </a:lnTo>
                <a:lnTo>
                  <a:pt x="13878" y="1611"/>
                </a:lnTo>
                <a:lnTo>
                  <a:pt x="14871" y="1790"/>
                </a:lnTo>
                <a:lnTo>
                  <a:pt x="15861" y="2014"/>
                </a:lnTo>
                <a:lnTo>
                  <a:pt x="16854" y="2193"/>
                </a:lnTo>
                <a:lnTo>
                  <a:pt x="17844" y="2371"/>
                </a:lnTo>
                <a:lnTo>
                  <a:pt x="18837" y="2506"/>
                </a:lnTo>
                <a:lnTo>
                  <a:pt x="19827" y="2639"/>
                </a:lnTo>
                <a:lnTo>
                  <a:pt x="20820" y="2596"/>
                </a:lnTo>
                <a:lnTo>
                  <a:pt x="21810" y="2506"/>
                </a:lnTo>
                <a:lnTo>
                  <a:pt x="22802" y="2506"/>
                </a:lnTo>
                <a:lnTo>
                  <a:pt x="23793" y="2639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"/>
          <p:cNvSpPr/>
          <p:nvPr/>
        </p:nvSpPr>
        <p:spPr>
          <a:xfrm>
            <a:off x="1987560" y="2971800"/>
            <a:ext cx="144108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190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8915400" y="3886200"/>
            <a:ext cx="13881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131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6"/>
          <p:cNvSpPr/>
          <p:nvPr/>
        </p:nvSpPr>
        <p:spPr>
          <a:xfrm>
            <a:off x="10028880" y="6620040"/>
            <a:ext cx="212688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gapminder.org/191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TextBox 7"/>
          <p:cNvSpPr/>
          <p:nvPr/>
        </p:nvSpPr>
        <p:spPr>
          <a:xfrm>
            <a:off x="11880" y="6539040"/>
            <a:ext cx="306360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WHO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TextBox 8"/>
          <p:cNvSpPr/>
          <p:nvPr/>
        </p:nvSpPr>
        <p:spPr>
          <a:xfrm>
            <a:off x="1735560" y="360360"/>
            <a:ext cx="9681840" cy="103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Tuberculosis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Cases per 100,000 people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09" name="Image 1"/>
          <p:cNvGrpSpPr/>
          <p:nvPr/>
        </p:nvGrpSpPr>
        <p:grpSpPr>
          <a:xfrm>
            <a:off x="1856880" y="5928480"/>
            <a:ext cx="7722360" cy="44640"/>
            <a:chOff x="1856880" y="5928480"/>
            <a:chExt cx="7722360" cy="44640"/>
          </a:xfrm>
        </p:grpSpPr>
        <p:sp>
          <p:nvSpPr>
            <p:cNvPr id="110" name="Freeform 1"/>
            <p:cNvSpPr/>
            <p:nvPr/>
          </p:nvSpPr>
          <p:spPr>
            <a:xfrm>
              <a:off x="185688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1" name="Freeform 2"/>
            <p:cNvSpPr/>
            <p:nvPr/>
          </p:nvSpPr>
          <p:spPr>
            <a:xfrm>
              <a:off x="571464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72" y="530"/>
                  </a:moveTo>
                  <a:lnTo>
                    <a:pt x="472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2" name="Freeform 3"/>
            <p:cNvSpPr/>
            <p:nvPr/>
          </p:nvSpPr>
          <p:spPr>
            <a:xfrm>
              <a:off x="957096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04" y="530"/>
                  </a:moveTo>
                  <a:lnTo>
                    <a:pt x="904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13" name="Image 2"/>
          <p:cNvGrpSpPr/>
          <p:nvPr/>
        </p:nvGrpSpPr>
        <p:grpSpPr>
          <a:xfrm>
            <a:off x="1735560" y="5916960"/>
            <a:ext cx="8240760" cy="468000"/>
            <a:chOff x="1735560" y="5916960"/>
            <a:chExt cx="8240760" cy="468000"/>
          </a:xfrm>
        </p:grpSpPr>
        <p:sp>
          <p:nvSpPr>
            <p:cNvPr id="114" name="TextBox 13"/>
            <p:cNvSpPr/>
            <p:nvPr/>
          </p:nvSpPr>
          <p:spPr>
            <a:xfrm>
              <a:off x="1735560" y="5928480"/>
              <a:ext cx="914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5" name="TextBox 14"/>
            <p:cNvSpPr/>
            <p:nvPr/>
          </p:nvSpPr>
          <p:spPr>
            <a:xfrm>
              <a:off x="5251320" y="591696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6" name="TextBox 15"/>
            <p:cNvSpPr/>
            <p:nvPr/>
          </p:nvSpPr>
          <p:spPr>
            <a:xfrm>
              <a:off x="9078840" y="5916960"/>
              <a:ext cx="8974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7" name="Freeform 4"/>
          <p:cNvSpPr/>
          <p:nvPr/>
        </p:nvSpPr>
        <p:spPr>
          <a:xfrm>
            <a:off x="1852920" y="5932080"/>
            <a:ext cx="8485560" cy="6840"/>
          </a:xfrm>
          <a:custGeom>
            <a:avLst/>
            <a:gdLst>
              <a:gd name="textAreaLeft" fmla="*/ 0 w 8485560"/>
              <a:gd name="textAreaRight" fmla="*/ 8486280 w 8485560"/>
              <a:gd name="textAreaTop" fmla="*/ 0 h 6840"/>
              <a:gd name="textAreaBottom" fmla="*/ 7560 h 684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18" name=""/>
          <p:cNvSpPr/>
          <p:nvPr/>
        </p:nvSpPr>
        <p:spPr>
          <a:xfrm>
            <a:off x="1865520" y="2743200"/>
            <a:ext cx="8457120" cy="3184920"/>
          </a:xfrm>
          <a:custGeom>
            <a:avLst/>
            <a:gdLst>
              <a:gd name="textAreaLeft" fmla="*/ 0 w 8457120"/>
              <a:gd name="textAreaRight" fmla="*/ 8457480 w 8457120"/>
              <a:gd name="textAreaTop" fmla="*/ 0 h 3184920"/>
              <a:gd name="textAreaBottom" fmla="*/ 3185280 h 3184920"/>
            </a:gdLst>
            <a:ahLst/>
            <a:rect l="textAreaLeft" t="textAreaTop" r="textAreaRight" b="textAreaBottom"/>
            <a:pathLst>
              <a:path w="23493" h="8848">
                <a:moveTo>
                  <a:pt x="0" y="0"/>
                </a:moveTo>
                <a:lnTo>
                  <a:pt x="978" y="0"/>
                </a:lnTo>
                <a:lnTo>
                  <a:pt x="1958" y="45"/>
                </a:lnTo>
                <a:lnTo>
                  <a:pt x="2936" y="45"/>
                </a:lnTo>
                <a:lnTo>
                  <a:pt x="3916" y="138"/>
                </a:lnTo>
                <a:lnTo>
                  <a:pt x="4894" y="231"/>
                </a:lnTo>
                <a:lnTo>
                  <a:pt x="5874" y="326"/>
                </a:lnTo>
                <a:lnTo>
                  <a:pt x="6852" y="465"/>
                </a:lnTo>
                <a:lnTo>
                  <a:pt x="7831" y="651"/>
                </a:lnTo>
                <a:lnTo>
                  <a:pt x="8810" y="791"/>
                </a:lnTo>
                <a:lnTo>
                  <a:pt x="9789" y="977"/>
                </a:lnTo>
                <a:lnTo>
                  <a:pt x="10767" y="1117"/>
                </a:lnTo>
                <a:lnTo>
                  <a:pt x="11746" y="1303"/>
                </a:lnTo>
                <a:lnTo>
                  <a:pt x="12725" y="1536"/>
                </a:lnTo>
                <a:lnTo>
                  <a:pt x="13703" y="1677"/>
                </a:lnTo>
                <a:lnTo>
                  <a:pt x="14683" y="1863"/>
                </a:lnTo>
                <a:lnTo>
                  <a:pt x="15661" y="2096"/>
                </a:lnTo>
                <a:lnTo>
                  <a:pt x="16641" y="2282"/>
                </a:lnTo>
                <a:lnTo>
                  <a:pt x="17619" y="2468"/>
                </a:lnTo>
                <a:lnTo>
                  <a:pt x="18599" y="2608"/>
                </a:lnTo>
                <a:lnTo>
                  <a:pt x="19577" y="2747"/>
                </a:lnTo>
                <a:lnTo>
                  <a:pt x="20557" y="2701"/>
                </a:lnTo>
                <a:lnTo>
                  <a:pt x="21535" y="2608"/>
                </a:lnTo>
                <a:lnTo>
                  <a:pt x="22515" y="2608"/>
                </a:lnTo>
                <a:lnTo>
                  <a:pt x="23493" y="2747"/>
                </a:lnTo>
                <a:lnTo>
                  <a:pt x="23493" y="8848"/>
                </a:lnTo>
                <a:lnTo>
                  <a:pt x="22515" y="8848"/>
                </a:lnTo>
                <a:lnTo>
                  <a:pt x="21535" y="8848"/>
                </a:lnTo>
                <a:lnTo>
                  <a:pt x="20557" y="8848"/>
                </a:lnTo>
                <a:lnTo>
                  <a:pt x="19577" y="8848"/>
                </a:lnTo>
                <a:lnTo>
                  <a:pt x="18599" y="8848"/>
                </a:lnTo>
                <a:lnTo>
                  <a:pt x="17619" y="8848"/>
                </a:lnTo>
                <a:lnTo>
                  <a:pt x="16641" y="8848"/>
                </a:lnTo>
                <a:lnTo>
                  <a:pt x="15661" y="8848"/>
                </a:lnTo>
                <a:lnTo>
                  <a:pt x="14683" y="8848"/>
                </a:lnTo>
                <a:lnTo>
                  <a:pt x="13703" y="8848"/>
                </a:lnTo>
                <a:lnTo>
                  <a:pt x="12725" y="8848"/>
                </a:lnTo>
                <a:lnTo>
                  <a:pt x="11746" y="8848"/>
                </a:lnTo>
                <a:lnTo>
                  <a:pt x="10767" y="8848"/>
                </a:lnTo>
                <a:lnTo>
                  <a:pt x="9789" y="8848"/>
                </a:lnTo>
                <a:lnTo>
                  <a:pt x="8810" y="8848"/>
                </a:lnTo>
                <a:lnTo>
                  <a:pt x="7831" y="8848"/>
                </a:lnTo>
                <a:lnTo>
                  <a:pt x="6852" y="8848"/>
                </a:lnTo>
                <a:lnTo>
                  <a:pt x="5874" y="8848"/>
                </a:lnTo>
                <a:lnTo>
                  <a:pt x="4894" y="8848"/>
                </a:lnTo>
                <a:lnTo>
                  <a:pt x="3916" y="8848"/>
                </a:lnTo>
                <a:lnTo>
                  <a:pt x="2936" y="8848"/>
                </a:lnTo>
                <a:lnTo>
                  <a:pt x="1958" y="8848"/>
                </a:lnTo>
                <a:lnTo>
                  <a:pt x="978" y="8848"/>
                </a:lnTo>
                <a:lnTo>
                  <a:pt x="0" y="8848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1865520" y="2779200"/>
            <a:ext cx="8565120" cy="949680"/>
          </a:xfrm>
          <a:custGeom>
            <a:avLst/>
            <a:gdLst>
              <a:gd name="textAreaLeft" fmla="*/ 0 w 8565120"/>
              <a:gd name="textAreaRight" fmla="*/ 8565480 w 8565120"/>
              <a:gd name="textAreaTop" fmla="*/ 0 h 949680"/>
              <a:gd name="textAreaBottom" fmla="*/ 950040 h 949680"/>
            </a:gdLst>
            <a:ahLst/>
            <a:rect l="textAreaLeft" t="textAreaTop" r="textAreaRight" b="textAreaBottom"/>
            <a:pathLst>
              <a:path fill="none" w="23793" h="2639">
                <a:moveTo>
                  <a:pt x="0" y="0"/>
                </a:moveTo>
                <a:lnTo>
                  <a:pt x="990" y="0"/>
                </a:lnTo>
                <a:lnTo>
                  <a:pt x="1983" y="44"/>
                </a:lnTo>
                <a:lnTo>
                  <a:pt x="2973" y="44"/>
                </a:lnTo>
                <a:lnTo>
                  <a:pt x="3966" y="133"/>
                </a:lnTo>
                <a:lnTo>
                  <a:pt x="4956" y="222"/>
                </a:lnTo>
                <a:lnTo>
                  <a:pt x="5949" y="313"/>
                </a:lnTo>
                <a:lnTo>
                  <a:pt x="6939" y="447"/>
                </a:lnTo>
                <a:lnTo>
                  <a:pt x="7931" y="625"/>
                </a:lnTo>
                <a:lnTo>
                  <a:pt x="8922" y="760"/>
                </a:lnTo>
                <a:lnTo>
                  <a:pt x="9914" y="939"/>
                </a:lnTo>
                <a:lnTo>
                  <a:pt x="10905" y="1073"/>
                </a:lnTo>
                <a:lnTo>
                  <a:pt x="11896" y="1252"/>
                </a:lnTo>
                <a:lnTo>
                  <a:pt x="12888" y="1476"/>
                </a:lnTo>
                <a:lnTo>
                  <a:pt x="13878" y="1611"/>
                </a:lnTo>
                <a:lnTo>
                  <a:pt x="14871" y="1790"/>
                </a:lnTo>
                <a:lnTo>
                  <a:pt x="15861" y="2014"/>
                </a:lnTo>
                <a:lnTo>
                  <a:pt x="16854" y="2193"/>
                </a:lnTo>
                <a:lnTo>
                  <a:pt x="17844" y="2371"/>
                </a:lnTo>
                <a:lnTo>
                  <a:pt x="18837" y="2506"/>
                </a:lnTo>
                <a:lnTo>
                  <a:pt x="19827" y="2639"/>
                </a:lnTo>
                <a:lnTo>
                  <a:pt x="20820" y="2596"/>
                </a:lnTo>
                <a:lnTo>
                  <a:pt x="21810" y="2506"/>
                </a:lnTo>
                <a:lnTo>
                  <a:pt x="22802" y="2506"/>
                </a:lnTo>
                <a:lnTo>
                  <a:pt x="23793" y="2639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"/>
          <p:cNvSpPr/>
          <p:nvPr/>
        </p:nvSpPr>
        <p:spPr>
          <a:xfrm>
            <a:off x="1987560" y="2971800"/>
            <a:ext cx="1441080" cy="12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190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"/>
          <p:cNvSpPr/>
          <p:nvPr/>
        </p:nvSpPr>
        <p:spPr>
          <a:xfrm>
            <a:off x="8915400" y="3886200"/>
            <a:ext cx="1388160" cy="12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131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Rounded Rectangle 1"/>
          <p:cNvSpPr/>
          <p:nvPr/>
        </p:nvSpPr>
        <p:spPr>
          <a:xfrm>
            <a:off x="3231720" y="3783600"/>
            <a:ext cx="5226120" cy="147384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apminder.org/191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4"/>
          <p:cNvSpPr/>
          <p:nvPr/>
        </p:nvSpPr>
        <p:spPr>
          <a:xfrm>
            <a:off x="878760" y="2062080"/>
            <a:ext cx="10437840" cy="16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4" name="TextBox 5"/>
          <p:cNvSpPr/>
          <p:nvPr/>
        </p:nvSpPr>
        <p:spPr>
          <a:xfrm>
            <a:off x="3248280" y="3929400"/>
            <a:ext cx="5698800" cy="58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gapminder.org/191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6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7" name="TextBox 9"/>
          <p:cNvSpPr/>
          <p:nvPr/>
        </p:nvSpPr>
        <p:spPr>
          <a:xfrm>
            <a:off x="1994040" y="4767480"/>
            <a:ext cx="8206920" cy="101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18"/>
          <p:cNvSpPr/>
          <p:nvPr/>
        </p:nvSpPr>
        <p:spPr>
          <a:xfrm>
            <a:off x="8915400" y="6512040"/>
            <a:ext cx="32403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gapminder.org/191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TextBox 10"/>
          <p:cNvSpPr/>
          <p:nvPr/>
        </p:nvSpPr>
        <p:spPr>
          <a:xfrm>
            <a:off x="11880" y="6539040"/>
            <a:ext cx="3063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WHO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0" name="Image 5"/>
          <p:cNvGrpSpPr/>
          <p:nvPr/>
        </p:nvGrpSpPr>
        <p:grpSpPr>
          <a:xfrm>
            <a:off x="452880" y="5928480"/>
            <a:ext cx="8694360" cy="44640"/>
            <a:chOff x="452880" y="5928480"/>
            <a:chExt cx="8694360" cy="44640"/>
          </a:xfrm>
        </p:grpSpPr>
        <p:sp>
          <p:nvSpPr>
            <p:cNvPr id="131" name="Freeform 6"/>
            <p:cNvSpPr/>
            <p:nvPr/>
          </p:nvSpPr>
          <p:spPr>
            <a:xfrm>
              <a:off x="45288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2" name="Freeform 7"/>
            <p:cNvSpPr/>
            <p:nvPr/>
          </p:nvSpPr>
          <p:spPr>
            <a:xfrm>
              <a:off x="456264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472" y="530"/>
                  </a:moveTo>
                  <a:lnTo>
                    <a:pt x="472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3" name="Freeform 8"/>
            <p:cNvSpPr/>
            <p:nvPr/>
          </p:nvSpPr>
          <p:spPr>
            <a:xfrm>
              <a:off x="9138960" y="5928480"/>
              <a:ext cx="8280" cy="44640"/>
            </a:xfrm>
            <a:custGeom>
              <a:avLst/>
              <a:gdLst>
                <a:gd name="textAreaLeft" fmla="*/ 0 w 8280"/>
                <a:gd name="textAreaRight" fmla="*/ 9000 w 8280"/>
                <a:gd name="textAreaTop" fmla="*/ 0 h 44640"/>
                <a:gd name="textAreaBottom" fmla="*/ 45360 h 44640"/>
              </a:gdLst>
              <a:ahLst/>
              <a:rect l="textAreaLeft" t="textAreaTop" r="textAreaRight" b="textAreaBottom"/>
              <a:pathLst>
                <a:path w="7837" h="45532">
                  <a:moveTo>
                    <a:pt x="904" y="530"/>
                  </a:moveTo>
                  <a:lnTo>
                    <a:pt x="904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34" name="Image 6"/>
          <p:cNvGrpSpPr/>
          <p:nvPr/>
        </p:nvGrpSpPr>
        <p:grpSpPr>
          <a:xfrm>
            <a:off x="547560" y="5916960"/>
            <a:ext cx="9068760" cy="468000"/>
            <a:chOff x="547560" y="5916960"/>
            <a:chExt cx="9068760" cy="468000"/>
          </a:xfrm>
        </p:grpSpPr>
        <p:sp>
          <p:nvSpPr>
            <p:cNvPr id="135" name="TextBox 11"/>
            <p:cNvSpPr/>
            <p:nvPr/>
          </p:nvSpPr>
          <p:spPr>
            <a:xfrm>
              <a:off x="547560" y="5928480"/>
              <a:ext cx="9147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6" name="TextBox 12"/>
            <p:cNvSpPr/>
            <p:nvPr/>
          </p:nvSpPr>
          <p:spPr>
            <a:xfrm>
              <a:off x="4135320" y="5916960"/>
              <a:ext cx="84816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37" name="TextBox 16"/>
            <p:cNvSpPr/>
            <p:nvPr/>
          </p:nvSpPr>
          <p:spPr>
            <a:xfrm>
              <a:off x="8718840" y="5916960"/>
              <a:ext cx="897480" cy="456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38" name="Freeform 13"/>
          <p:cNvSpPr/>
          <p:nvPr/>
        </p:nvSpPr>
        <p:spPr>
          <a:xfrm flipV="1">
            <a:off x="421200" y="5927040"/>
            <a:ext cx="11045880" cy="3960"/>
          </a:xfrm>
          <a:custGeom>
            <a:avLst/>
            <a:gdLst>
              <a:gd name="textAreaLeft" fmla="*/ 0 w 11045880"/>
              <a:gd name="textAreaRight" fmla="*/ 11046600 w 11045880"/>
              <a:gd name="textAreaTop" fmla="*/ -360 h 3960"/>
              <a:gd name="textAreaBottom" fmla="*/ 3960 h 396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39" name=""/>
          <p:cNvSpPr/>
          <p:nvPr/>
        </p:nvSpPr>
        <p:spPr>
          <a:xfrm>
            <a:off x="421200" y="2743200"/>
            <a:ext cx="11060280" cy="3184920"/>
          </a:xfrm>
          <a:custGeom>
            <a:avLst/>
            <a:gdLst>
              <a:gd name="textAreaLeft" fmla="*/ 0 w 11060280"/>
              <a:gd name="textAreaRight" fmla="*/ 11060640 w 11060280"/>
              <a:gd name="textAreaTop" fmla="*/ 0 h 3184920"/>
              <a:gd name="textAreaBottom" fmla="*/ 3185280 h 3184920"/>
            </a:gdLst>
            <a:ahLst/>
            <a:rect l="textAreaLeft" t="textAreaTop" r="textAreaRight" b="textAreaBottom"/>
            <a:pathLst>
              <a:path w="23493" h="8848">
                <a:moveTo>
                  <a:pt x="0" y="0"/>
                </a:moveTo>
                <a:lnTo>
                  <a:pt x="978" y="0"/>
                </a:lnTo>
                <a:lnTo>
                  <a:pt x="1958" y="45"/>
                </a:lnTo>
                <a:lnTo>
                  <a:pt x="2936" y="45"/>
                </a:lnTo>
                <a:lnTo>
                  <a:pt x="3916" y="138"/>
                </a:lnTo>
                <a:lnTo>
                  <a:pt x="4894" y="231"/>
                </a:lnTo>
                <a:lnTo>
                  <a:pt x="5874" y="326"/>
                </a:lnTo>
                <a:lnTo>
                  <a:pt x="6852" y="465"/>
                </a:lnTo>
                <a:lnTo>
                  <a:pt x="7831" y="651"/>
                </a:lnTo>
                <a:lnTo>
                  <a:pt x="8810" y="791"/>
                </a:lnTo>
                <a:lnTo>
                  <a:pt x="9789" y="977"/>
                </a:lnTo>
                <a:lnTo>
                  <a:pt x="10767" y="1117"/>
                </a:lnTo>
                <a:lnTo>
                  <a:pt x="11746" y="1303"/>
                </a:lnTo>
                <a:lnTo>
                  <a:pt x="12725" y="1536"/>
                </a:lnTo>
                <a:lnTo>
                  <a:pt x="13703" y="1677"/>
                </a:lnTo>
                <a:lnTo>
                  <a:pt x="14683" y="1863"/>
                </a:lnTo>
                <a:lnTo>
                  <a:pt x="15661" y="2096"/>
                </a:lnTo>
                <a:lnTo>
                  <a:pt x="16641" y="2282"/>
                </a:lnTo>
                <a:lnTo>
                  <a:pt x="17619" y="2468"/>
                </a:lnTo>
                <a:lnTo>
                  <a:pt x="18599" y="2608"/>
                </a:lnTo>
                <a:lnTo>
                  <a:pt x="19577" y="2747"/>
                </a:lnTo>
                <a:lnTo>
                  <a:pt x="20557" y="2701"/>
                </a:lnTo>
                <a:lnTo>
                  <a:pt x="21535" y="2608"/>
                </a:lnTo>
                <a:lnTo>
                  <a:pt x="22515" y="2608"/>
                </a:lnTo>
                <a:lnTo>
                  <a:pt x="23493" y="2747"/>
                </a:lnTo>
                <a:lnTo>
                  <a:pt x="23493" y="8848"/>
                </a:lnTo>
                <a:lnTo>
                  <a:pt x="22515" y="8848"/>
                </a:lnTo>
                <a:lnTo>
                  <a:pt x="21535" y="8848"/>
                </a:lnTo>
                <a:lnTo>
                  <a:pt x="20557" y="8848"/>
                </a:lnTo>
                <a:lnTo>
                  <a:pt x="19577" y="8848"/>
                </a:lnTo>
                <a:lnTo>
                  <a:pt x="18599" y="8848"/>
                </a:lnTo>
                <a:lnTo>
                  <a:pt x="17619" y="8848"/>
                </a:lnTo>
                <a:lnTo>
                  <a:pt x="16641" y="8848"/>
                </a:lnTo>
                <a:lnTo>
                  <a:pt x="15661" y="8848"/>
                </a:lnTo>
                <a:lnTo>
                  <a:pt x="14683" y="8848"/>
                </a:lnTo>
                <a:lnTo>
                  <a:pt x="13703" y="8848"/>
                </a:lnTo>
                <a:lnTo>
                  <a:pt x="12725" y="8848"/>
                </a:lnTo>
                <a:lnTo>
                  <a:pt x="11746" y="8848"/>
                </a:lnTo>
                <a:lnTo>
                  <a:pt x="10767" y="8848"/>
                </a:lnTo>
                <a:lnTo>
                  <a:pt x="9789" y="8848"/>
                </a:lnTo>
                <a:lnTo>
                  <a:pt x="8810" y="8848"/>
                </a:lnTo>
                <a:lnTo>
                  <a:pt x="7831" y="8848"/>
                </a:lnTo>
                <a:lnTo>
                  <a:pt x="6852" y="8848"/>
                </a:lnTo>
                <a:lnTo>
                  <a:pt x="5874" y="8848"/>
                </a:lnTo>
                <a:lnTo>
                  <a:pt x="4894" y="8848"/>
                </a:lnTo>
                <a:lnTo>
                  <a:pt x="3916" y="8848"/>
                </a:lnTo>
                <a:lnTo>
                  <a:pt x="2936" y="8848"/>
                </a:lnTo>
                <a:lnTo>
                  <a:pt x="1958" y="8848"/>
                </a:lnTo>
                <a:lnTo>
                  <a:pt x="978" y="8848"/>
                </a:lnTo>
                <a:lnTo>
                  <a:pt x="0" y="8848"/>
                </a:lnTo>
                <a:lnTo>
                  <a:pt x="0" y="0"/>
                </a:lnTo>
                <a:close/>
              </a:path>
            </a:pathLst>
          </a:custGeom>
          <a:solidFill>
            <a:srgbClr val="fd8f8f"/>
          </a:solidFill>
          <a:ln w="0">
            <a:solidFill>
              <a:srgbClr val="cccccc"/>
            </a:solidFill>
            <a:custDash>
              <a:ds d="74000" sp="74000"/>
              <a:ds d="74000" sp="74000"/>
            </a:custDash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0" name=""/>
          <p:cNvSpPr/>
          <p:nvPr/>
        </p:nvSpPr>
        <p:spPr>
          <a:xfrm>
            <a:off x="457200" y="2779200"/>
            <a:ext cx="11201400" cy="949680"/>
          </a:xfrm>
          <a:custGeom>
            <a:avLst/>
            <a:gdLst>
              <a:gd name="textAreaLeft" fmla="*/ 0 w 11201400"/>
              <a:gd name="textAreaRight" fmla="*/ 11201760 w 11201400"/>
              <a:gd name="textAreaTop" fmla="*/ 0 h 949680"/>
              <a:gd name="textAreaBottom" fmla="*/ 950040 h 949680"/>
            </a:gdLst>
            <a:ahLst/>
            <a:rect l="textAreaLeft" t="textAreaTop" r="textAreaRight" b="textAreaBottom"/>
            <a:pathLst>
              <a:path fill="none" w="23793" h="2639">
                <a:moveTo>
                  <a:pt x="0" y="0"/>
                </a:moveTo>
                <a:lnTo>
                  <a:pt x="990" y="0"/>
                </a:lnTo>
                <a:lnTo>
                  <a:pt x="1983" y="44"/>
                </a:lnTo>
                <a:lnTo>
                  <a:pt x="2973" y="44"/>
                </a:lnTo>
                <a:lnTo>
                  <a:pt x="3966" y="133"/>
                </a:lnTo>
                <a:lnTo>
                  <a:pt x="4956" y="222"/>
                </a:lnTo>
                <a:lnTo>
                  <a:pt x="5949" y="313"/>
                </a:lnTo>
                <a:lnTo>
                  <a:pt x="6939" y="447"/>
                </a:lnTo>
                <a:lnTo>
                  <a:pt x="7931" y="625"/>
                </a:lnTo>
                <a:lnTo>
                  <a:pt x="8922" y="760"/>
                </a:lnTo>
                <a:lnTo>
                  <a:pt x="9914" y="939"/>
                </a:lnTo>
                <a:lnTo>
                  <a:pt x="10905" y="1073"/>
                </a:lnTo>
                <a:lnTo>
                  <a:pt x="11896" y="1252"/>
                </a:lnTo>
                <a:lnTo>
                  <a:pt x="12888" y="1476"/>
                </a:lnTo>
                <a:lnTo>
                  <a:pt x="13878" y="1611"/>
                </a:lnTo>
                <a:lnTo>
                  <a:pt x="14871" y="1790"/>
                </a:lnTo>
                <a:lnTo>
                  <a:pt x="15861" y="2014"/>
                </a:lnTo>
                <a:lnTo>
                  <a:pt x="16854" y="2193"/>
                </a:lnTo>
                <a:lnTo>
                  <a:pt x="17844" y="2371"/>
                </a:lnTo>
                <a:lnTo>
                  <a:pt x="18837" y="2506"/>
                </a:lnTo>
                <a:lnTo>
                  <a:pt x="19827" y="2639"/>
                </a:lnTo>
                <a:lnTo>
                  <a:pt x="20820" y="2596"/>
                </a:lnTo>
                <a:lnTo>
                  <a:pt x="21810" y="2506"/>
                </a:lnTo>
                <a:lnTo>
                  <a:pt x="22802" y="2506"/>
                </a:lnTo>
                <a:lnTo>
                  <a:pt x="23793" y="2639"/>
                </a:lnTo>
              </a:path>
            </a:pathLst>
          </a:custGeom>
          <a:noFill/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style>
          <a:lnRef idx="0"/>
          <a:fillRef idx="0"/>
          <a:effectRef idx="0"/>
          <a:fontRef idx="minor"/>
        </p:style>
        <p:txBody>
          <a:bodyPr lIns="139680" rIns="139680" tIns="94680" bIns="9468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1" name=""/>
          <p:cNvSpPr/>
          <p:nvPr/>
        </p:nvSpPr>
        <p:spPr>
          <a:xfrm>
            <a:off x="511560" y="2791800"/>
            <a:ext cx="1441080" cy="1292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2000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190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2" name=""/>
          <p:cNvSpPr/>
          <p:nvPr/>
        </p:nvSpPr>
        <p:spPr>
          <a:xfrm>
            <a:off x="10319400" y="3814200"/>
            <a:ext cx="13881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36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131</a:t>
            </a:r>
            <a:endParaRPr b="0" lang="en-US" sz="3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TextBox 17"/>
          <p:cNvSpPr/>
          <p:nvPr/>
        </p:nvSpPr>
        <p:spPr>
          <a:xfrm>
            <a:off x="2279880" y="4690800"/>
            <a:ext cx="697608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The increase in 2022 was caused by the Covid-19 pandemic because people infected with TB couldn’t get the treatments they needed. Data for 2024 shows the trend has continued downwards.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4" name=""/>
          <p:cNvSpPr/>
          <p:nvPr/>
        </p:nvSpPr>
        <p:spPr>
          <a:xfrm>
            <a:off x="3186000" y="3549960"/>
            <a:ext cx="5923800" cy="90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sv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Less tuberculosis!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5" name="TextBox 19"/>
          <p:cNvSpPr/>
          <p:nvPr/>
        </p:nvSpPr>
        <p:spPr>
          <a:xfrm>
            <a:off x="279000" y="340920"/>
            <a:ext cx="9681840" cy="76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Tuberculosis </a:t>
            </a: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cases per 100,000 people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6" name=""/>
          <p:cNvSpPr/>
          <p:nvPr/>
        </p:nvSpPr>
        <p:spPr>
          <a:xfrm>
            <a:off x="10499040" y="2607840"/>
            <a:ext cx="138816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2022</a:t>
            </a:r>
            <a:endParaRPr b="0" lang="en-US" sz="2400" strike="noStrike" u="none">
              <a:solidFill>
                <a:srgbClr val="d83b4a"/>
              </a:solidFill>
              <a:effectLst/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SE" sz="2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134</a:t>
            </a:r>
            <a:endParaRPr b="0" lang="en-US" sz="2400" strike="noStrike" u="none">
              <a:solidFill>
                <a:srgbClr val="d83b4a"/>
              </a:solidFill>
              <a:effectLst/>
              <a:uFillTx/>
              <a:latin typeface="Arial"/>
            </a:endParaRPr>
          </a:p>
        </p:txBody>
      </p:sp>
      <p:sp>
        <p:nvSpPr>
          <p:cNvPr id="147" name=""/>
          <p:cNvSpPr/>
          <p:nvPr/>
        </p:nvSpPr>
        <p:spPr>
          <a:xfrm>
            <a:off x="10769400" y="3466800"/>
            <a:ext cx="311400" cy="311400"/>
          </a:xfrm>
          <a:prstGeom prst="ellipse">
            <a:avLst/>
          </a:prstGeom>
          <a:solidFill>
            <a:srgbClr val="d83b4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28476</TotalTime>
  <Application>LibreOffice/25.2.0.3$Linux_X86_64 LibreOffice_project/e1cf4a87eb02d755bce1a01209907ea5ddc8f069</Application>
  <AppVersion>15.0000</AppVersion>
  <Words>241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2025-12-31T03:43:32Z</dcterms:modified>
  <cp:revision>430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