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11.xml.rels" ContentType="application/vnd.openxmlformats-package.relationships+xml"/>
  <Override PartName="/ppt/slideMasters/_rels/slideMaster5.xml.rels" ContentType="application/vnd.openxmlformats-package.relationships+xml"/>
  <Override PartName="/ppt/slideMasters/_rels/slideMaster10.xml.rels" ContentType="application/vnd.openxmlformats-package.relationships+xml"/>
  <Override PartName="/ppt/slideMasters/_rels/slideMaster4.xml.rels" ContentType="application/vnd.openxmlformats-package.relationships+xml"/>
  <Override PartName="/ppt/slideMasters/_rels/slideMaster9.xml.rels" ContentType="application/vnd.openxmlformats-package.relationships+xml"/>
  <Override PartName="/ppt/slideMasters/_rels/slideMaster8.xml.rels" ContentType="application/vnd.openxmlformats-package.relationships+xml"/>
  <Override PartName="/ppt/slideMasters/_rels/slideMaster7.xml.rels" ContentType="application/vnd.openxmlformats-package.relationships+xml"/>
  <Override PartName="/ppt/slideMasters/_rels/slideMaster6.xml.rels" ContentType="application/vnd.openxmlformats-package.relationships+xml"/>
  <Override PartName="/ppt/slideMasters/_rels/slideMaster3.xml.rels" ContentType="application/vnd.openxmlformats-package.relationships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presProps.xml" ContentType="application/vnd.openxmlformats-officedocument.presentationml.presProps+xml"/>
  <Override PartName="/ppt/theme/theme1.xml" ContentType="application/vnd.openxmlformats-officedocument.theme+xml"/>
  <Override PartName="/ppt/theme/theme11.xml" ContentType="application/vnd.openxmlformats-officedocument.theme+xml"/>
  <Override PartName="/ppt/theme/theme2.xml" ContentType="application/vnd.openxmlformats-officedocument.theme+xml"/>
  <Override PartName="/ppt/theme/theme1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theme/theme7.xml" ContentType="application/vnd.openxmlformats-officedocument.theme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2.xml.rels" ContentType="application/vnd.openxmlformats-package.relationships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8.xml" ContentType="application/vnd.openxmlformats-officedocument.presentationml.slideLayout+xml"/>
  <Override PartName="/ppt/_rels/presentation.xml.rels" ContentType="application/vnd.openxmlformats-package.relationships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media/image1.png" ContentType="image/png"/>
  <Override PartName="/ppt/slides/slide1.xml" ContentType="application/vnd.openxmlformats-officedocument.presentationml.slide+xml"/>
  <Override PartName="/ppt/slides/_rels/slide5.xml.rels" ContentType="application/vnd.openxmlformats-package.relationships+xml"/>
  <Override PartName="/ppt/slides/_rels/slide4.xml.rels" ContentType="application/vnd.openxmlformats-package.relationships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Slides/_rels/notesSlide5.xml.rels" ContentType="application/vnd.openxmlformats-package.relationships+xml"/>
  <Override PartName="/ppt/notesSlides/_rels/notesSlide3.xml.rels" ContentType="application/vnd.openxmlformats-package.relationships+xml"/>
  <Override PartName="/ppt/notesSlides/_rels/notesSlide2.xml.rels" ContentType="application/vnd.openxmlformats-package.relationships+xml"/>
  <Override PartName="/ppt/notesSlides/_rels/notesSlide1.xml.rels" ContentType="application/vnd.openxmlformats-package.relationship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5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50" r:id="rId3"/>
    <p:sldMasterId id="2147483652" r:id="rId4"/>
    <p:sldMasterId id="2147483654" r:id="rId5"/>
    <p:sldMasterId id="2147483656" r:id="rId6"/>
    <p:sldMasterId id="2147483658" r:id="rId7"/>
    <p:sldMasterId id="2147483660" r:id="rId8"/>
    <p:sldMasterId id="2147483666" r:id="rId9"/>
    <p:sldMasterId id="2147483668" r:id="rId10"/>
    <p:sldMasterId id="2147483670" r:id="rId11"/>
    <p:sldMasterId id="2147483672" r:id="rId12"/>
  </p:sldMasterIdLst>
  <p:notesMasterIdLst>
    <p:notesMasterId r:id="rId13"/>
  </p:notesMasterIdLst>
  <p:sldIdLst>
    <p:sldId id="256" r:id="rId14"/>
    <p:sldId id="257" r:id="rId15"/>
    <p:sldId id="258" r:id="rId16"/>
    <p:sldId id="259" r:id="rId17"/>
    <p:sldId id="260" r:id="rId18"/>
  </p:sldIdLst>
  <p:sldSz cx="12192000" cy="6858000"/>
  <p:notesSz cx="6858000" cy="914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Master" Target="slideMasters/slideMaster3.xml"/><Relationship Id="rId5" Type="http://schemas.openxmlformats.org/officeDocument/2006/relationships/slideMaster" Target="slideMasters/slideMaster4.xml"/><Relationship Id="rId6" Type="http://schemas.openxmlformats.org/officeDocument/2006/relationships/slideMaster" Target="slideMasters/slideMaster5.xml"/><Relationship Id="rId7" Type="http://schemas.openxmlformats.org/officeDocument/2006/relationships/slideMaster" Target="slideMasters/slideMaster6.xml"/><Relationship Id="rId8" Type="http://schemas.openxmlformats.org/officeDocument/2006/relationships/slideMaster" Target="slideMasters/slideMaster7.xml"/><Relationship Id="rId9" Type="http://schemas.openxmlformats.org/officeDocument/2006/relationships/slideMaster" Target="slideMasters/slideMaster8.xml"/><Relationship Id="rId10" Type="http://schemas.openxmlformats.org/officeDocument/2006/relationships/slideMaster" Target="slideMasters/slideMaster9.xml"/><Relationship Id="rId11" Type="http://schemas.openxmlformats.org/officeDocument/2006/relationships/slideMaster" Target="slideMasters/slideMaster10.xml"/><Relationship Id="rId12" Type="http://schemas.openxmlformats.org/officeDocument/2006/relationships/slideMaster" Target="slideMasters/slideMaster11.xml"/><Relationship Id="rId13" Type="http://schemas.openxmlformats.org/officeDocument/2006/relationships/notesMaster" Target="notesMasters/notesMaster1.xml"/><Relationship Id="rId14" Type="http://schemas.openxmlformats.org/officeDocument/2006/relationships/slide" Target="slides/slide1.xml"/><Relationship Id="rId15" Type="http://schemas.openxmlformats.org/officeDocument/2006/relationships/slide" Target="slides/slide2.xml"/><Relationship Id="rId16" Type="http://schemas.openxmlformats.org/officeDocument/2006/relationships/slide" Target="slides/slide3.xml"/><Relationship Id="rId17" Type="http://schemas.openxmlformats.org/officeDocument/2006/relationships/slide" Target="slides/slide4.xml"/><Relationship Id="rId18" Type="http://schemas.openxmlformats.org/officeDocument/2006/relationships/slide" Target="slides/slide5.xml"/><Relationship Id="rId19" Type="http://schemas.openxmlformats.org/officeDocument/2006/relationships/presProps" Target="presProps.xml"/>
</Relationships>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1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sldImg"/>
          </p:nvPr>
        </p:nvSpPr>
        <p:spPr>
          <a:xfrm>
            <a:off x="0" y="764280"/>
            <a:ext cx="0" cy="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r>
              <a:rPr b="0" lang="en-US" sz="4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Click to move the slide</a:t>
            </a: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68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indent="0">
              <a:buNone/>
            </a:pPr>
            <a:r>
              <a:rPr b="0" lang="en-US" sz="20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Click to edit the notes format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69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indent="0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70" name="PlaceHolder 4"/>
          <p:cNvSpPr>
            <a:spLocks noGrp="1"/>
          </p:cNvSpPr>
          <p:nvPr>
            <p:ph type="dt" idx="34"/>
          </p:nvPr>
        </p:nvSpPr>
        <p:spPr>
          <a:xfrm>
            <a:off x="439920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71" name="PlaceHolder 5"/>
          <p:cNvSpPr>
            <a:spLocks noGrp="1"/>
          </p:cNvSpPr>
          <p:nvPr>
            <p:ph type="ftr" idx="35"/>
          </p:nvPr>
        </p:nvSpPr>
        <p:spPr>
          <a:xfrm>
            <a:off x="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72" name="PlaceHolder 6"/>
          <p:cNvSpPr>
            <a:spLocks noGrp="1"/>
          </p:cNvSpPr>
          <p:nvPr>
            <p:ph type="sldNum" idx="36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 algn="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buNone/>
            </a:pPr>
            <a:fld id="{D13B029A-11F6-4A8B-9978-C129BEE7056C}" type="slidenum"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1</a:t>
            </a:fld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_rels/notesSlide2.xml.rels><?xml version="1.0" encoding="UTF-8"?>
<Relationships xmlns="http://schemas.openxmlformats.org/package/2006/relationships"><Relationship Id="rId1" Type="http://schemas.openxmlformats.org/officeDocument/2006/relationships/slide" Target="../slides/slide2.xml"/><Relationship Id="rId2" Type="http://schemas.openxmlformats.org/officeDocument/2006/relationships/notesMaster" Target="../notesMasters/notesMaster1.xml"/>
</Relationships>
</file>

<file path=ppt/notesSlides/_rels/notesSlide3.xml.rels><?xml version="1.0" encoding="UTF-8"?>
<Relationships xmlns="http://schemas.openxmlformats.org/package/2006/relationships"><Relationship Id="rId1" Type="http://schemas.openxmlformats.org/officeDocument/2006/relationships/slide" Target="../slides/slide3.xml"/><Relationship Id="rId2" Type="http://schemas.openxmlformats.org/officeDocument/2006/relationships/notesMaster" Target="../notesMasters/notesMaster1.xml"/>
</Relationships>
</file>

<file path=ppt/notesSlides/_rels/notesSlide5.xml.rels><?xml version="1.0" encoding="UTF-8"?>
<Relationships xmlns="http://schemas.openxmlformats.org/package/2006/relationships"><Relationship Id="rId1" Type="http://schemas.openxmlformats.org/officeDocument/2006/relationships/slide" Target="../slides/slide5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PlaceHolder 1"/>
          <p:cNvSpPr>
            <a:spLocks noGrp="1"/>
          </p:cNvSpPr>
          <p:nvPr>
            <p:ph type="sldImg"/>
          </p:nvPr>
        </p:nvSpPr>
        <p:spPr>
          <a:xfrm>
            <a:off x="685800" y="1143000"/>
            <a:ext cx="5485680" cy="3085560"/>
          </a:xfrm>
          <a:prstGeom prst="rect">
            <a:avLst/>
          </a:prstGeom>
          <a:ln w="0">
            <a:noFill/>
          </a:ln>
        </p:spPr>
      </p:sp>
      <p:sp>
        <p:nvSpPr>
          <p:cNvPr id="149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>
              <a:buNone/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50" name="PlaceHolder 3"/>
          <p:cNvSpPr>
            <a:spLocks noGrp="1"/>
          </p:cNvSpPr>
          <p:nvPr>
            <p:ph type="sldNum" idx="37"/>
          </p:nvPr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 anchorCtr="1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algn="l" pos="0"/>
              </a:tabLst>
            </a:pPr>
            <a:fld id="{79B1F32D-6CC5-4CA9-9083-86658B3B2EBD}" type="slidenum">
              <a: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&lt;number&gt;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</p:notes>
</file>

<file path=ppt/notesSlides/notesSlide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PlaceHolder 1"/>
          <p:cNvSpPr>
            <a:spLocks noGrp="1"/>
          </p:cNvSpPr>
          <p:nvPr>
            <p:ph type="sldImg"/>
          </p:nvPr>
        </p:nvSpPr>
        <p:spPr>
          <a:xfrm>
            <a:off x="685800" y="1143000"/>
            <a:ext cx="5485680" cy="3085560"/>
          </a:xfrm>
          <a:prstGeom prst="rect">
            <a:avLst/>
          </a:prstGeom>
          <a:ln w="0">
            <a:noFill/>
          </a:ln>
        </p:spPr>
      </p:sp>
      <p:sp>
        <p:nvSpPr>
          <p:cNvPr id="152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>
              <a:buNone/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53" name="PlaceHolder 3"/>
          <p:cNvSpPr>
            <a:spLocks noGrp="1"/>
          </p:cNvSpPr>
          <p:nvPr>
            <p:ph type="sldNum" idx="38"/>
          </p:nvPr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 anchorCtr="1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algn="l" pos="0"/>
              </a:tabLst>
            </a:pPr>
            <a:fld id="{1DADB6AD-5551-49CB-A9B7-B6870516F764}" type="slidenum">
              <a: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&lt;number&gt;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</p:notes>
</file>

<file path=ppt/notesSlides/notesSlide3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PlaceHolder 1"/>
          <p:cNvSpPr>
            <a:spLocks noGrp="1"/>
          </p:cNvSpPr>
          <p:nvPr>
            <p:ph type="sldImg"/>
          </p:nvPr>
        </p:nvSpPr>
        <p:spPr>
          <a:xfrm>
            <a:off x="685800" y="1143000"/>
            <a:ext cx="5485680" cy="3085560"/>
          </a:xfrm>
          <a:prstGeom prst="rect">
            <a:avLst/>
          </a:prstGeom>
          <a:ln w="0">
            <a:noFill/>
          </a:ln>
        </p:spPr>
      </p:sp>
      <p:sp>
        <p:nvSpPr>
          <p:cNvPr id="155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>
              <a:buNone/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56" name="PlaceHolder 3"/>
          <p:cNvSpPr>
            <a:spLocks noGrp="1"/>
          </p:cNvSpPr>
          <p:nvPr>
            <p:ph type="sldNum" idx="39"/>
          </p:nvPr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 anchorCtr="1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algn="l" pos="0"/>
              </a:tabLst>
            </a:pPr>
            <a:fld id="{20473BFB-9AAC-4375-81B0-ED863F8D3E19}" type="slidenum">
              <a: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&lt;number&gt;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</p:notes>
</file>

<file path=ppt/notesSlides/notesSlide5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PlaceHolder 1"/>
          <p:cNvSpPr>
            <a:spLocks noGrp="1"/>
          </p:cNvSpPr>
          <p:nvPr>
            <p:ph type="sldImg"/>
          </p:nvPr>
        </p:nvSpPr>
        <p:spPr>
          <a:xfrm>
            <a:off x="685800" y="1143000"/>
            <a:ext cx="5485680" cy="3085560"/>
          </a:xfrm>
          <a:prstGeom prst="rect">
            <a:avLst/>
          </a:prstGeom>
          <a:ln w="0">
            <a:noFill/>
          </a:ln>
        </p:spPr>
      </p:sp>
      <p:sp>
        <p:nvSpPr>
          <p:cNvPr id="158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5680" cy="35996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>
              <a:buNone/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59" name="PlaceHolder 3"/>
          <p:cNvSpPr>
            <a:spLocks noGrp="1"/>
          </p:cNvSpPr>
          <p:nvPr>
            <p:ph type="sldNum" idx="40"/>
          </p:nvPr>
        </p:nvSpPr>
        <p:spPr>
          <a:xfrm>
            <a:off x="3884760" y="8685360"/>
            <a:ext cx="2971080" cy="4579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 anchorCtr="1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algn="l" pos="0"/>
              </a:tabLst>
            </a:pPr>
            <a:fld id="{04C60F20-CA6F-4297-827E-582A774A5C0C}" type="slidenum">
              <a: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&lt;number&gt;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7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7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8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9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0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5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6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7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7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7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4C92211-80A2-40FC-BB22-FAE1A1E554C7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0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1"/>
          </p:nvPr>
        </p:nvSpPr>
        <p:spPr/>
        <p:txBody>
          <a:bodyPr/>
          <a:p>
            <a:fld id="{28BF7603-5560-4AC6-9876-9198E80C529D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9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4880" cy="132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/>
          </p:nvPr>
        </p:nvSpPr>
        <p:spPr>
          <a:xfrm>
            <a:off x="838080" y="1825560"/>
            <a:ext cx="10514880" cy="435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0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1"/>
          </p:nvPr>
        </p:nvSpPr>
        <p:spPr/>
        <p:txBody>
          <a:bodyPr/>
          <a:p>
            <a:fld id="{BD578EDE-C78E-406D-9B68-58C8D424CAC7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9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3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4"/>
          </p:nvPr>
        </p:nvSpPr>
        <p:spPr/>
        <p:txBody>
          <a:bodyPr/>
          <a:p>
            <a:fld id="{44D6E49F-B82E-4424-A850-871C0BD8C60D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2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4880" cy="132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52" name="PlaceHolder 2"/>
          <p:cNvSpPr>
            <a:spLocks noGrp="1"/>
          </p:cNvSpPr>
          <p:nvPr>
            <p:ph/>
          </p:nvPr>
        </p:nvSpPr>
        <p:spPr>
          <a:xfrm>
            <a:off x="838080" y="1825560"/>
            <a:ext cx="5131080" cy="435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53" name="PlaceHolder 3"/>
          <p:cNvSpPr>
            <a:spLocks noGrp="1"/>
          </p:cNvSpPr>
          <p:nvPr>
            <p:ph/>
          </p:nvPr>
        </p:nvSpPr>
        <p:spPr>
          <a:xfrm>
            <a:off x="6226200" y="1825560"/>
            <a:ext cx="5131080" cy="435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6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7"/>
          </p:nvPr>
        </p:nvSpPr>
        <p:spPr/>
        <p:txBody>
          <a:bodyPr/>
          <a:p>
            <a:fld id="{715196F9-4E54-4A65-B59A-481F7DD8FC0C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25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9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0"/>
          </p:nvPr>
        </p:nvSpPr>
        <p:spPr/>
        <p:txBody>
          <a:bodyPr/>
          <a:p>
            <a:fld id="{441D0923-11DF-44A4-ADC2-AFE8CF92DA61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8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4880" cy="132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3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3"/>
          </p:nvPr>
        </p:nvSpPr>
        <p:spPr/>
        <p:txBody>
          <a:bodyPr/>
          <a:p>
            <a:fld id="{47224ED5-C312-4A6D-937D-A07D42155F1F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3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8792A6F9-0C41-4E04-9CDB-606235071C63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776625AB-BB2F-4E37-A4BA-F37BF5728856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4880" cy="132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subTitle"/>
          </p:nvPr>
        </p:nvSpPr>
        <p:spPr>
          <a:xfrm>
            <a:off x="838080" y="1825560"/>
            <a:ext cx="10514880" cy="435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57B263F0-B5E3-486E-9A9C-1DE557082FDB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4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5"/>
          </p:nvPr>
        </p:nvSpPr>
        <p:spPr/>
        <p:txBody>
          <a:bodyPr/>
          <a:p>
            <a:fld id="{5CE83E5D-2CA0-400A-A229-EA6BC3DB5428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7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8"/>
          </p:nvPr>
        </p:nvSpPr>
        <p:spPr/>
        <p:txBody>
          <a:bodyPr/>
          <a:p>
            <a:fld id="{E8C185B7-DFED-4E2A-BB81-2514BC958222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6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itleAndTx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0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1"/>
          </p:nvPr>
        </p:nvSpPr>
        <p:spPr/>
        <p:txBody>
          <a:bodyPr/>
          <a:p>
            <a:fld id="{A69E2347-20A8-4861-A18C-8AE685846C7A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9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x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0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1"/>
          </p:nvPr>
        </p:nvSpPr>
        <p:spPr/>
        <p:txBody>
          <a:bodyPr/>
          <a:p>
            <a:fld id="{9272E1AE-5522-4F75-8A6F-3C564589EF3C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9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4880" cy="132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37" name="PlaceHolder 2"/>
          <p:cNvSpPr>
            <a:spLocks noGrp="1"/>
          </p:cNvSpPr>
          <p:nvPr>
            <p:ph type="subTitle"/>
          </p:nvPr>
        </p:nvSpPr>
        <p:spPr>
          <a:xfrm>
            <a:off x="838080" y="1825560"/>
            <a:ext cx="10514880" cy="435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0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1"/>
          </p:nvPr>
        </p:nvSpPr>
        <p:spPr/>
        <p:txBody>
          <a:bodyPr/>
          <a:p>
            <a:fld id="{269BFB33-A7D9-42E4-AAA9-8F9E8E4BE330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9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_rels/slideMaster10.xml.rels><?xml version="1.0" encoding="UTF-8"?>
<Relationships xmlns="http://schemas.openxmlformats.org/package/2006/relationships"><Relationship Id="rId1" Type="http://schemas.openxmlformats.org/officeDocument/2006/relationships/theme" Target="../theme/theme10.xml"/><Relationship Id="rId2" Type="http://schemas.openxmlformats.org/officeDocument/2006/relationships/slideLayout" Target="../slideLayouts/slideLayout14.xml"/>
</Relationships>
</file>

<file path=ppt/slideMasters/_rels/slideMaster11.xml.rels><?xml version="1.0" encoding="UTF-8"?>
<Relationships xmlns="http://schemas.openxmlformats.org/package/2006/relationships"><Relationship Id="rId1" Type="http://schemas.openxmlformats.org/officeDocument/2006/relationships/theme" Target="../theme/theme11.xml"/><Relationship Id="rId2" Type="http://schemas.openxmlformats.org/officeDocument/2006/relationships/slideLayout" Target="../slideLayouts/slideLayout15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2.xml"/>
</Relationships>
</file>

<file path=ppt/slideMasters/_rels/slideMaster3.xml.rels><?xml version="1.0" encoding="UTF-8"?>
<Relationships xmlns="http://schemas.openxmlformats.org/package/2006/relationships"><Relationship Id="rId1" Type="http://schemas.openxmlformats.org/officeDocument/2006/relationships/theme" Target="../theme/theme3.xml"/><Relationship Id="rId2" Type="http://schemas.openxmlformats.org/officeDocument/2006/relationships/slideLayout" Target="../slideLayouts/slideLayout3.xml"/>
</Relationships>
</file>

<file path=ppt/slideMasters/_rels/slideMaster4.xml.rels><?xml version="1.0" encoding="UTF-8"?>
<Relationships xmlns="http://schemas.openxmlformats.org/package/2006/relationships"><Relationship Id="rId1" Type="http://schemas.openxmlformats.org/officeDocument/2006/relationships/theme" Target="../theme/theme4.xml"/><Relationship Id="rId2" Type="http://schemas.openxmlformats.org/officeDocument/2006/relationships/slideLayout" Target="../slideLayouts/slideLayout4.xml"/>
</Relationships>
</file>

<file path=ppt/slideMasters/_rels/slideMaster5.xml.rels><?xml version="1.0" encoding="UTF-8"?>
<Relationships xmlns="http://schemas.openxmlformats.org/package/2006/relationships"><Relationship Id="rId1" Type="http://schemas.openxmlformats.org/officeDocument/2006/relationships/theme" Target="../theme/theme5.xml"/><Relationship Id="rId2" Type="http://schemas.openxmlformats.org/officeDocument/2006/relationships/slideLayout" Target="../slideLayouts/slideLayout5.xml"/>
</Relationships>
</file>

<file path=ppt/slideMasters/_rels/slideMaster6.xml.rels><?xml version="1.0" encoding="UTF-8"?>
<Relationships xmlns="http://schemas.openxmlformats.org/package/2006/relationships"><Relationship Id="rId1" Type="http://schemas.openxmlformats.org/officeDocument/2006/relationships/theme" Target="../theme/theme6.xml"/><Relationship Id="rId2" Type="http://schemas.openxmlformats.org/officeDocument/2006/relationships/slideLayout" Target="../slideLayouts/slideLayout6.xml"/>
</Relationships>
</file>

<file path=ppt/slideMasters/_rels/slideMaster7.xml.rels><?xml version="1.0" encoding="UTF-8"?>
<Relationships xmlns="http://schemas.openxmlformats.org/package/2006/relationships"><Relationship Id="rId1" Type="http://schemas.openxmlformats.org/officeDocument/2006/relationships/theme" Target="../theme/theme7.xml"/><Relationship Id="rId2" Type="http://schemas.openxmlformats.org/officeDocument/2006/relationships/slideLayout" Target="../slideLayouts/slideLayout7.xml"/><Relationship Id="rId3" Type="http://schemas.openxmlformats.org/officeDocument/2006/relationships/slideLayout" Target="../slideLayouts/slideLayout8.xml"/><Relationship Id="rId4" Type="http://schemas.openxmlformats.org/officeDocument/2006/relationships/slideLayout" Target="../slideLayouts/slideLayout9.xml"/><Relationship Id="rId5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1.xml"/>
</Relationships>
</file>

<file path=ppt/slideMasters/_rels/slideMaster8.xml.rels><?xml version="1.0" encoding="UTF-8"?>
<Relationships xmlns="http://schemas.openxmlformats.org/package/2006/relationships"><Relationship Id="rId1" Type="http://schemas.openxmlformats.org/officeDocument/2006/relationships/theme" Target="../theme/theme8.xml"/><Relationship Id="rId2" Type="http://schemas.openxmlformats.org/officeDocument/2006/relationships/slideLayout" Target="../slideLayouts/slideLayout12.xml"/>
</Relationships>
</file>

<file path=ppt/slideMasters/_rels/slideMaster9.xml.rels><?xml version="1.0" encoding="UTF-8"?>
<Relationships xmlns="http://schemas.openxmlformats.org/package/2006/relationships"><Relationship Id="rId1" Type="http://schemas.openxmlformats.org/officeDocument/2006/relationships/theme" Target="../theme/theme9.xml"/><Relationship Id="rId2" Type="http://schemas.openxmlformats.org/officeDocument/2006/relationships/slideLayout" Target="../slideLayouts/slideLayout13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dt" idx="1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ftr" idx="2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sldNum" idx="3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  <a:tabLst>
                <a:tab algn="l" pos="0"/>
              </a:tabLst>
            </a:pPr>
            <a:fld id="{684D8EB1-691D-47B1-A22A-9897A504F22F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&lt;number&gt;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Masters/slideMaster10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PlaceHolder 1"/>
          <p:cNvSpPr>
            <a:spLocks noGrp="1"/>
          </p:cNvSpPr>
          <p:nvPr>
            <p:ph type="title"/>
          </p:nvPr>
        </p:nvSpPr>
        <p:spPr>
          <a:xfrm>
            <a:off x="839880" y="365040"/>
            <a:ext cx="10514880" cy="13248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  <a:tabLst>
                <a:tab algn="l" pos="0"/>
              </a:tabLst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55" name="PlaceHolder 2"/>
          <p:cNvSpPr>
            <a:spLocks noGrp="1"/>
          </p:cNvSpPr>
          <p:nvPr>
            <p:ph type="body"/>
          </p:nvPr>
        </p:nvSpPr>
        <p:spPr>
          <a:xfrm>
            <a:off x="839880" y="1681200"/>
            <a:ext cx="5157000" cy="823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1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56" name="PlaceHolder 3"/>
          <p:cNvSpPr>
            <a:spLocks noGrp="1"/>
          </p:cNvSpPr>
          <p:nvPr>
            <p:ph type="body"/>
          </p:nvPr>
        </p:nvSpPr>
        <p:spPr>
          <a:xfrm>
            <a:off x="839880" y="2505240"/>
            <a:ext cx="5157000" cy="36838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7" name="PlaceHolder 4"/>
          <p:cNvSpPr>
            <a:spLocks noGrp="1"/>
          </p:cNvSpPr>
          <p:nvPr>
            <p:ph type="body"/>
          </p:nvPr>
        </p:nvSpPr>
        <p:spPr>
          <a:xfrm>
            <a:off x="6172200" y="1681200"/>
            <a:ext cx="5182560" cy="823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1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58" name="PlaceHolder 5"/>
          <p:cNvSpPr>
            <a:spLocks noGrp="1"/>
          </p:cNvSpPr>
          <p:nvPr>
            <p:ph type="body"/>
          </p:nvPr>
        </p:nvSpPr>
        <p:spPr>
          <a:xfrm>
            <a:off x="6172200" y="2505240"/>
            <a:ext cx="5182560" cy="36838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9" name="PlaceHolder 6"/>
          <p:cNvSpPr>
            <a:spLocks noGrp="1"/>
          </p:cNvSpPr>
          <p:nvPr>
            <p:ph type="dt" idx="28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0" name="PlaceHolder 7"/>
          <p:cNvSpPr>
            <a:spLocks noGrp="1"/>
          </p:cNvSpPr>
          <p:nvPr>
            <p:ph type="ftr" idx="29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1" name="PlaceHolder 8"/>
          <p:cNvSpPr>
            <a:spLocks noGrp="1"/>
          </p:cNvSpPr>
          <p:nvPr>
            <p:ph type="sldNum" idx="30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  <a:tabLst>
                <a:tab algn="l" pos="0"/>
              </a:tabLst>
            </a:pPr>
            <a:fld id="{13726F70-AD62-4E92-9C6A-AF7914B45B04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2"/>
  </p:sldLayoutIdLst>
</p:sldMaster>
</file>

<file path=ppt/slideMasters/slideMaster1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4880" cy="13248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  <a:tabLst>
                <a:tab algn="l" pos="0"/>
              </a:tabLst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63" name="PlaceHolder 2"/>
          <p:cNvSpPr>
            <a:spLocks noGrp="1"/>
          </p:cNvSpPr>
          <p:nvPr>
            <p:ph type="dt" idx="31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4" name="PlaceHolder 3"/>
          <p:cNvSpPr>
            <a:spLocks noGrp="1"/>
          </p:cNvSpPr>
          <p:nvPr>
            <p:ph type="ftr" idx="32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5" name="PlaceHolder 4"/>
          <p:cNvSpPr>
            <a:spLocks noGrp="1"/>
          </p:cNvSpPr>
          <p:nvPr>
            <p:ph type="sldNum" idx="33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  <a:tabLst>
                <a:tab algn="l" pos="0"/>
              </a:tabLst>
            </a:pPr>
            <a:fld id="{5357956D-EAED-4D76-91E3-03C23D295F7E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2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560" cy="15994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  <a:tabLst>
                <a:tab algn="l" pos="0"/>
              </a:tabLst>
            </a:pPr>
            <a:r>
              <a:rPr b="0" lang="en-GB" sz="32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</a:t>
            </a:r>
            <a:r>
              <a:rPr b="0" lang="en-GB" sz="32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to </a:t>
            </a:r>
            <a:r>
              <a:rPr b="0" lang="en-GB" sz="32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edit </a:t>
            </a:r>
            <a:r>
              <a:rPr b="0" lang="en-GB" sz="32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Maste</a:t>
            </a:r>
            <a:r>
              <a:rPr b="0" lang="en-GB" sz="32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r title </a:t>
            </a:r>
            <a:r>
              <a:rPr b="0" lang="en-GB" sz="32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style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480" cy="4872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560" cy="381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GB" sz="16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1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6" name="PlaceHolder 4"/>
          <p:cNvSpPr>
            <a:spLocks noGrp="1"/>
          </p:cNvSpPr>
          <p:nvPr>
            <p:ph type="dt" idx="4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7" name="PlaceHolder 5"/>
          <p:cNvSpPr>
            <a:spLocks noGrp="1"/>
          </p:cNvSpPr>
          <p:nvPr>
            <p:ph type="ftr" idx="5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8" name="PlaceHolder 6"/>
          <p:cNvSpPr>
            <a:spLocks noGrp="1"/>
          </p:cNvSpPr>
          <p:nvPr>
            <p:ph type="sldNum" idx="6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  <a:tabLst>
                <a:tab algn="l" pos="0"/>
              </a:tabLst>
            </a:pPr>
            <a:fld id="{F0C22042-94E1-4668-A394-2D810468C9C1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2"/>
  </p:sldLayoutIdLst>
</p:sldMaster>
</file>

<file path=ppt/slideMasters/slideMaster3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560" cy="15994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  <a:tabLst>
                <a:tab algn="l" pos="0"/>
              </a:tabLst>
            </a:pPr>
            <a:r>
              <a:rPr b="0" lang="en-GB" sz="32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480" cy="48729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t">
            <a:noAutofit/>
          </a:bodyPr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SE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the outline text format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864000" indent="-324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SE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Outline Level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2" marL="1296000" indent="-288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SE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Outline Level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3" marL="1728000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SE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Outline Level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4" marL="2160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SE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Outline Level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5" marL="2592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SE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Sixth Outline Level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6" marL="3024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SE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Seventh Outline Level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560" cy="381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GB" sz="16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1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 type="dt" idx="7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3" name="PlaceHolder 5"/>
          <p:cNvSpPr>
            <a:spLocks noGrp="1"/>
          </p:cNvSpPr>
          <p:nvPr>
            <p:ph type="ftr" idx="8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4" name="PlaceHolder 6"/>
          <p:cNvSpPr>
            <a:spLocks noGrp="1"/>
          </p:cNvSpPr>
          <p:nvPr>
            <p:ph type="sldNum" idx="9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  <a:tabLst>
                <a:tab algn="l" pos="0"/>
              </a:tabLst>
            </a:pPr>
            <a:fld id="{99CACEE0-CEB7-4F2F-86FC-3EB2840246B4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3" r:id="rId2"/>
  </p:sldLayoutIdLst>
</p:sldMaster>
</file>

<file path=ppt/slideMasters/slideMaster4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algn="ctr" defTabSz="914400">
              <a:lnSpc>
                <a:spcPct val="90000"/>
              </a:lnSpc>
              <a:buNone/>
              <a:tabLst>
                <a:tab algn="l" pos="0"/>
              </a:tabLst>
            </a:pP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US" sz="6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dt" idx="10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ftr" idx="11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sldNum" idx="12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  <a:tabLst>
                <a:tab algn="l" pos="0"/>
              </a:tabLst>
            </a:pPr>
            <a:fld id="{C9AD74D3-A131-4C58-8B49-CE798BB0B207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2"/>
  </p:sldLayoutIdLst>
</p:sldMaster>
</file>

<file path=ppt/slideMasters/slideMaster5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4880" cy="13248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  <a:tabLst>
                <a:tab algn="l" pos="0"/>
              </a:tabLst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4880" cy="43506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dt" idx="13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4" name="PlaceHolder 4"/>
          <p:cNvSpPr>
            <a:spLocks noGrp="1"/>
          </p:cNvSpPr>
          <p:nvPr>
            <p:ph type="ftr" idx="14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5" name="PlaceHolder 5"/>
          <p:cNvSpPr>
            <a:spLocks noGrp="1"/>
          </p:cNvSpPr>
          <p:nvPr>
            <p:ph type="sldNum" idx="15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  <a:tabLst>
                <a:tab algn="l" pos="0"/>
              </a:tabLst>
            </a:pPr>
            <a:fld id="{2C9CD82B-1F25-4B77-8842-193FD05BA0F2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7" r:id="rId2"/>
  </p:sldLayoutIdLst>
</p:sldMaster>
</file>

<file path=ppt/slideMasters/slideMaster6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8724960" y="365040"/>
            <a:ext cx="2628360" cy="58111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 vert="eaVert">
            <a:noAutofit/>
          </a:bodyPr>
          <a:p>
            <a:pPr indent="0" defTabSz="914400">
              <a:lnSpc>
                <a:spcPct val="90000"/>
              </a:lnSpc>
              <a:buNone/>
              <a:tabLst>
                <a:tab algn="l" pos="0"/>
              </a:tabLst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838080" y="365040"/>
            <a:ext cx="7733520" cy="58111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dt" idx="16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ftr" idx="17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sldNum" idx="18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  <a:tabLst>
                <a:tab algn="l" pos="0"/>
              </a:tabLst>
            </a:pPr>
            <a:fld id="{A9F7BD8C-3409-4982-8D47-BAF11C8E5C29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2"/>
  </p:sldLayoutIdLst>
</p:sldMaster>
</file>

<file path=ppt/slideMasters/slideMaster7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4880" cy="13248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  <a:tabLst>
                <a:tab algn="l" pos="0"/>
              </a:tabLst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4880" cy="43506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dt" idx="19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ftr" idx="20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sldNum" idx="21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  <a:tabLst>
                <a:tab algn="l" pos="0"/>
              </a:tabLst>
            </a:pPr>
            <a:fld id="{0BCFD20C-8404-4B73-AB8F-C4D69781DFD2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2"/>
    <p:sldLayoutId id="2147483662" r:id="rId3"/>
    <p:sldLayoutId id="2147483663" r:id="rId4"/>
    <p:sldLayoutId id="2147483664" r:id="rId5"/>
    <p:sldLayoutId id="2147483665" r:id="rId6"/>
  </p:sldLayoutIdLst>
</p:sldMaster>
</file>

<file path=ppt/slideMasters/slideMaster8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831960" y="1709640"/>
            <a:ext cx="10514880" cy="28519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  <a:tabLst>
                <a:tab algn="l" pos="0"/>
              </a:tabLst>
            </a:pP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US" sz="6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body"/>
          </p:nvPr>
        </p:nvSpPr>
        <p:spPr>
          <a:xfrm>
            <a:off x="831960" y="4589640"/>
            <a:ext cx="10514880" cy="14994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GB" sz="24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2" name="PlaceHolder 3"/>
          <p:cNvSpPr>
            <a:spLocks noGrp="1"/>
          </p:cNvSpPr>
          <p:nvPr>
            <p:ph type="dt" idx="22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3" name="PlaceHolder 4"/>
          <p:cNvSpPr>
            <a:spLocks noGrp="1"/>
          </p:cNvSpPr>
          <p:nvPr>
            <p:ph type="ftr" idx="23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4" name="PlaceHolder 5"/>
          <p:cNvSpPr>
            <a:spLocks noGrp="1"/>
          </p:cNvSpPr>
          <p:nvPr>
            <p:ph type="sldNum" idx="24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  <a:tabLst>
                <a:tab algn="l" pos="0"/>
              </a:tabLst>
            </a:pPr>
            <a:fld id="{F85746AA-489A-4A2D-8397-0965F9A658E6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7" r:id="rId2"/>
  </p:sldLayoutIdLst>
</p:sldMaster>
</file>

<file path=ppt/slideMasters/slideMaster9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4880" cy="13248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  <a:tabLst>
                <a:tab algn="l" pos="0"/>
              </a:tabLst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6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80760" cy="43506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7" name="PlaceHolder 3"/>
          <p:cNvSpPr>
            <a:spLocks noGrp="1"/>
          </p:cNvSpPr>
          <p:nvPr>
            <p:ph type="body"/>
          </p:nvPr>
        </p:nvSpPr>
        <p:spPr>
          <a:xfrm>
            <a:off x="6172200" y="1825560"/>
            <a:ext cx="5180760" cy="43506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8" name="PlaceHolder 4"/>
          <p:cNvSpPr>
            <a:spLocks noGrp="1"/>
          </p:cNvSpPr>
          <p:nvPr>
            <p:ph type="dt" idx="25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9" name="PlaceHolder 5"/>
          <p:cNvSpPr>
            <a:spLocks noGrp="1"/>
          </p:cNvSpPr>
          <p:nvPr>
            <p:ph type="ftr" idx="26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0" name="PlaceHolder 6"/>
          <p:cNvSpPr>
            <a:spLocks noGrp="1"/>
          </p:cNvSpPr>
          <p:nvPr>
            <p:ph type="sldNum" idx="27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tabLst>
                <a:tab algn="l" pos="0"/>
              </a:tabLst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  <a:tabLst>
                <a:tab algn="l" pos="0"/>
              </a:tabLst>
            </a:pPr>
            <a:fld id="{880BF27E-F535-4A01-8B5A-52A267A73D36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1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5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TextBox 1"/>
          <p:cNvSpPr/>
          <p:nvPr/>
        </p:nvSpPr>
        <p:spPr>
          <a:xfrm>
            <a:off x="10028880" y="6620040"/>
            <a:ext cx="2126880" cy="2462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GB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M</a:t>
            </a:r>
            <a:r>
              <a:rPr b="0" lang="en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ore info: gapminder.org/191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74" name="TextBox 3"/>
          <p:cNvSpPr/>
          <p:nvPr/>
        </p:nvSpPr>
        <p:spPr>
          <a:xfrm>
            <a:off x="11880" y="6539040"/>
            <a:ext cx="3063600" cy="2462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sv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Source: WHO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75" name=""/>
          <p:cNvSpPr/>
          <p:nvPr/>
        </p:nvSpPr>
        <p:spPr>
          <a:xfrm>
            <a:off x="1865520" y="2743200"/>
            <a:ext cx="8457120" cy="3184920"/>
          </a:xfrm>
          <a:custGeom>
            <a:avLst/>
            <a:gdLst>
              <a:gd name="textAreaLeft" fmla="*/ 0 w 8457120"/>
              <a:gd name="textAreaRight" fmla="*/ 8457480 w 8457120"/>
              <a:gd name="textAreaTop" fmla="*/ 0 h 3184920"/>
              <a:gd name="textAreaBottom" fmla="*/ 3185280 h 3184920"/>
            </a:gdLst>
            <a:ahLst/>
            <a:rect l="textAreaLeft" t="textAreaTop" r="textAreaRight" b="textAreaBottom"/>
            <a:pathLst>
              <a:path w="23493" h="8848">
                <a:moveTo>
                  <a:pt x="0" y="0"/>
                </a:moveTo>
                <a:lnTo>
                  <a:pt x="978" y="0"/>
                </a:lnTo>
                <a:lnTo>
                  <a:pt x="1958" y="45"/>
                </a:lnTo>
                <a:lnTo>
                  <a:pt x="2936" y="45"/>
                </a:lnTo>
                <a:lnTo>
                  <a:pt x="3916" y="138"/>
                </a:lnTo>
                <a:lnTo>
                  <a:pt x="4894" y="231"/>
                </a:lnTo>
                <a:lnTo>
                  <a:pt x="5874" y="326"/>
                </a:lnTo>
                <a:lnTo>
                  <a:pt x="6852" y="465"/>
                </a:lnTo>
                <a:lnTo>
                  <a:pt x="7831" y="651"/>
                </a:lnTo>
                <a:lnTo>
                  <a:pt x="8810" y="791"/>
                </a:lnTo>
                <a:lnTo>
                  <a:pt x="9789" y="977"/>
                </a:lnTo>
                <a:lnTo>
                  <a:pt x="10767" y="1117"/>
                </a:lnTo>
                <a:lnTo>
                  <a:pt x="11746" y="1303"/>
                </a:lnTo>
                <a:lnTo>
                  <a:pt x="12725" y="1536"/>
                </a:lnTo>
                <a:lnTo>
                  <a:pt x="13703" y="1677"/>
                </a:lnTo>
                <a:lnTo>
                  <a:pt x="14683" y="1863"/>
                </a:lnTo>
                <a:lnTo>
                  <a:pt x="15661" y="2096"/>
                </a:lnTo>
                <a:lnTo>
                  <a:pt x="16641" y="2282"/>
                </a:lnTo>
                <a:lnTo>
                  <a:pt x="17619" y="2468"/>
                </a:lnTo>
                <a:lnTo>
                  <a:pt x="18599" y="2608"/>
                </a:lnTo>
                <a:lnTo>
                  <a:pt x="19577" y="2747"/>
                </a:lnTo>
                <a:lnTo>
                  <a:pt x="20557" y="2701"/>
                </a:lnTo>
                <a:lnTo>
                  <a:pt x="21535" y="2608"/>
                </a:lnTo>
                <a:lnTo>
                  <a:pt x="22515" y="2608"/>
                </a:lnTo>
                <a:lnTo>
                  <a:pt x="23493" y="2747"/>
                </a:lnTo>
                <a:lnTo>
                  <a:pt x="23493" y="8848"/>
                </a:lnTo>
                <a:lnTo>
                  <a:pt x="22515" y="8848"/>
                </a:lnTo>
                <a:lnTo>
                  <a:pt x="21535" y="8848"/>
                </a:lnTo>
                <a:lnTo>
                  <a:pt x="20557" y="8848"/>
                </a:lnTo>
                <a:lnTo>
                  <a:pt x="19577" y="8848"/>
                </a:lnTo>
                <a:lnTo>
                  <a:pt x="18599" y="8848"/>
                </a:lnTo>
                <a:lnTo>
                  <a:pt x="17619" y="8848"/>
                </a:lnTo>
                <a:lnTo>
                  <a:pt x="16641" y="8848"/>
                </a:lnTo>
                <a:lnTo>
                  <a:pt x="15661" y="8848"/>
                </a:lnTo>
                <a:lnTo>
                  <a:pt x="14683" y="8848"/>
                </a:lnTo>
                <a:lnTo>
                  <a:pt x="13703" y="8848"/>
                </a:lnTo>
                <a:lnTo>
                  <a:pt x="12725" y="8848"/>
                </a:lnTo>
                <a:lnTo>
                  <a:pt x="11746" y="8848"/>
                </a:lnTo>
                <a:lnTo>
                  <a:pt x="10767" y="8848"/>
                </a:lnTo>
                <a:lnTo>
                  <a:pt x="9789" y="8848"/>
                </a:lnTo>
                <a:lnTo>
                  <a:pt x="8810" y="8848"/>
                </a:lnTo>
                <a:lnTo>
                  <a:pt x="7831" y="8848"/>
                </a:lnTo>
                <a:lnTo>
                  <a:pt x="6852" y="8848"/>
                </a:lnTo>
                <a:lnTo>
                  <a:pt x="5874" y="8848"/>
                </a:lnTo>
                <a:lnTo>
                  <a:pt x="4894" y="8848"/>
                </a:lnTo>
                <a:lnTo>
                  <a:pt x="3916" y="8848"/>
                </a:lnTo>
                <a:lnTo>
                  <a:pt x="2936" y="8848"/>
                </a:lnTo>
                <a:lnTo>
                  <a:pt x="1958" y="8848"/>
                </a:lnTo>
                <a:lnTo>
                  <a:pt x="978" y="8848"/>
                </a:lnTo>
                <a:lnTo>
                  <a:pt x="0" y="8848"/>
                </a:lnTo>
                <a:lnTo>
                  <a:pt x="0" y="0"/>
                </a:lnTo>
                <a:close/>
              </a:path>
            </a:pathLst>
          </a:custGeom>
          <a:solidFill>
            <a:srgbClr val="fd8f8f"/>
          </a:solidFill>
          <a:ln w="0">
            <a:solidFill>
              <a:srgbClr val="cccccc"/>
            </a:solidFill>
            <a:custDash>
              <a:ds d="74000" sp="74000"/>
              <a:ds d="74000" sp="74000"/>
            </a:custDash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>
              <a:lnSpc>
                <a:spcPct val="100000"/>
              </a:lnSpc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76" name=""/>
          <p:cNvSpPr/>
          <p:nvPr/>
        </p:nvSpPr>
        <p:spPr>
          <a:xfrm>
            <a:off x="1865520" y="2779200"/>
            <a:ext cx="8565120" cy="949680"/>
          </a:xfrm>
          <a:custGeom>
            <a:avLst/>
            <a:gdLst>
              <a:gd name="textAreaLeft" fmla="*/ 0 w 8565120"/>
              <a:gd name="textAreaRight" fmla="*/ 8565480 w 8565120"/>
              <a:gd name="textAreaTop" fmla="*/ 0 h 949680"/>
              <a:gd name="textAreaBottom" fmla="*/ 950040 h 949680"/>
            </a:gdLst>
            <a:ahLst/>
            <a:rect l="textAreaLeft" t="textAreaTop" r="textAreaRight" b="textAreaBottom"/>
            <a:pathLst>
              <a:path fill="none" w="23793" h="2639">
                <a:moveTo>
                  <a:pt x="0" y="0"/>
                </a:moveTo>
                <a:lnTo>
                  <a:pt x="990" y="0"/>
                </a:lnTo>
                <a:lnTo>
                  <a:pt x="1983" y="44"/>
                </a:lnTo>
                <a:lnTo>
                  <a:pt x="2973" y="44"/>
                </a:lnTo>
                <a:lnTo>
                  <a:pt x="3966" y="133"/>
                </a:lnTo>
                <a:lnTo>
                  <a:pt x="4956" y="222"/>
                </a:lnTo>
                <a:lnTo>
                  <a:pt x="5949" y="313"/>
                </a:lnTo>
                <a:lnTo>
                  <a:pt x="6939" y="447"/>
                </a:lnTo>
                <a:lnTo>
                  <a:pt x="7931" y="625"/>
                </a:lnTo>
                <a:lnTo>
                  <a:pt x="8922" y="760"/>
                </a:lnTo>
                <a:lnTo>
                  <a:pt x="9914" y="939"/>
                </a:lnTo>
                <a:lnTo>
                  <a:pt x="10905" y="1073"/>
                </a:lnTo>
                <a:lnTo>
                  <a:pt x="11896" y="1252"/>
                </a:lnTo>
                <a:lnTo>
                  <a:pt x="12888" y="1476"/>
                </a:lnTo>
                <a:lnTo>
                  <a:pt x="13878" y="1611"/>
                </a:lnTo>
                <a:lnTo>
                  <a:pt x="14871" y="1790"/>
                </a:lnTo>
                <a:lnTo>
                  <a:pt x="15861" y="2014"/>
                </a:lnTo>
                <a:lnTo>
                  <a:pt x="16854" y="2193"/>
                </a:lnTo>
                <a:lnTo>
                  <a:pt x="17844" y="2371"/>
                </a:lnTo>
                <a:lnTo>
                  <a:pt x="18837" y="2506"/>
                </a:lnTo>
                <a:lnTo>
                  <a:pt x="19827" y="2639"/>
                </a:lnTo>
                <a:lnTo>
                  <a:pt x="20820" y="2596"/>
                </a:lnTo>
                <a:lnTo>
                  <a:pt x="21810" y="2506"/>
                </a:lnTo>
                <a:lnTo>
                  <a:pt x="22802" y="2506"/>
                </a:lnTo>
                <a:lnTo>
                  <a:pt x="23793" y="2639"/>
                </a:lnTo>
              </a:path>
            </a:pathLst>
          </a:custGeom>
          <a:noFill/>
          <a:ln w="101520">
            <a:solidFill>
              <a:srgbClr val="d83b4a"/>
            </a:solidFill>
            <a:miter/>
            <a:headEnd len="med" type="oval" w="med"/>
            <a:tailEnd len="med" type="triangle" w="med"/>
          </a:ln>
        </p:spPr>
        <p:style>
          <a:lnRef idx="0"/>
          <a:fillRef idx="0"/>
          <a:effectRef idx="0"/>
          <a:fontRef idx="minor"/>
        </p:style>
        <p:txBody>
          <a:bodyPr lIns="139680" rIns="139680" tIns="94680" bIns="94680" anchor="ctr">
            <a:noAutofit/>
          </a:bodyPr>
          <a:p>
            <a:pPr>
              <a:lnSpc>
                <a:spcPct val="100000"/>
              </a:lnSpc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77" name=""/>
          <p:cNvSpPr/>
          <p:nvPr/>
        </p:nvSpPr>
        <p:spPr>
          <a:xfrm>
            <a:off x="1987560" y="2971800"/>
            <a:ext cx="1441080" cy="12920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2000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190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78" name=""/>
          <p:cNvSpPr/>
          <p:nvPr/>
        </p:nvSpPr>
        <p:spPr>
          <a:xfrm>
            <a:off x="8915400" y="3886200"/>
            <a:ext cx="1388160" cy="12920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2024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131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79" name="Rectangle 1"/>
          <p:cNvSpPr/>
          <p:nvPr/>
        </p:nvSpPr>
        <p:spPr>
          <a:xfrm>
            <a:off x="906480" y="478800"/>
            <a:ext cx="10066320" cy="54648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endParaRPr b="0" lang="en-SE" sz="1800" strike="noStrike" u="none">
              <a:solidFill>
                <a:schemeClr val="lt1"/>
              </a:solidFill>
              <a:effectLst/>
              <a:uFillTx/>
              <a:latin typeface="Calibri"/>
            </a:endParaRPr>
          </a:p>
        </p:txBody>
      </p:sp>
      <p:grpSp>
        <p:nvGrpSpPr>
          <p:cNvPr id="80" name="Image 0"/>
          <p:cNvGrpSpPr/>
          <p:nvPr/>
        </p:nvGrpSpPr>
        <p:grpSpPr>
          <a:xfrm>
            <a:off x="1856880" y="5928480"/>
            <a:ext cx="7722360" cy="44640"/>
            <a:chOff x="1856880" y="5928480"/>
            <a:chExt cx="7722360" cy="44640"/>
          </a:xfrm>
        </p:grpSpPr>
        <p:sp>
          <p:nvSpPr>
            <p:cNvPr id="81" name="Freeform 12"/>
            <p:cNvSpPr/>
            <p:nvPr/>
          </p:nvSpPr>
          <p:spPr>
            <a:xfrm>
              <a:off x="185688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41" y="530"/>
                  </a:moveTo>
                  <a:lnTo>
                    <a:pt x="41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pPr defTabSz="914400"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82" name="Freeform 20"/>
            <p:cNvSpPr/>
            <p:nvPr/>
          </p:nvSpPr>
          <p:spPr>
            <a:xfrm>
              <a:off x="571464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472" y="530"/>
                  </a:moveTo>
                  <a:lnTo>
                    <a:pt x="472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pPr defTabSz="914400"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83" name="Freeform 30"/>
            <p:cNvSpPr/>
            <p:nvPr/>
          </p:nvSpPr>
          <p:spPr>
            <a:xfrm>
              <a:off x="957096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904" y="530"/>
                  </a:moveTo>
                  <a:lnTo>
                    <a:pt x="904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pPr defTabSz="914400"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</p:grpSp>
      <p:grpSp>
        <p:nvGrpSpPr>
          <p:cNvPr id="84" name="Image 0"/>
          <p:cNvGrpSpPr/>
          <p:nvPr/>
        </p:nvGrpSpPr>
        <p:grpSpPr>
          <a:xfrm>
            <a:off x="1735560" y="5916960"/>
            <a:ext cx="8240760" cy="473040"/>
            <a:chOff x="1735560" y="5916960"/>
            <a:chExt cx="8240760" cy="473040"/>
          </a:xfrm>
        </p:grpSpPr>
        <p:sp>
          <p:nvSpPr>
            <p:cNvPr id="85" name="TextBox 35"/>
            <p:cNvSpPr/>
            <p:nvPr/>
          </p:nvSpPr>
          <p:spPr>
            <a:xfrm>
              <a:off x="1735560" y="5928480"/>
              <a:ext cx="914760" cy="4615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2000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86" name="TextBox 46"/>
            <p:cNvSpPr/>
            <p:nvPr/>
          </p:nvSpPr>
          <p:spPr>
            <a:xfrm>
              <a:off x="5251320" y="5916960"/>
              <a:ext cx="848160" cy="4615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2010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87" name="TextBox 54"/>
            <p:cNvSpPr/>
            <p:nvPr/>
          </p:nvSpPr>
          <p:spPr>
            <a:xfrm>
              <a:off x="9078840" y="5916960"/>
              <a:ext cx="897480" cy="4615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2020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</p:grpSp>
      <p:sp>
        <p:nvSpPr>
          <p:cNvPr id="88" name="TextBox 2"/>
          <p:cNvSpPr/>
          <p:nvPr/>
        </p:nvSpPr>
        <p:spPr>
          <a:xfrm>
            <a:off x="1735560" y="360360"/>
            <a:ext cx="9681840" cy="10465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4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Tuberculosis</a:t>
            </a:r>
            <a:br>
              <a:rPr sz="4400"/>
            </a:br>
            <a:r>
              <a:rPr b="0" lang="en-SE" sz="18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Cases per 100,000 people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89" name="Freeform 57"/>
          <p:cNvSpPr/>
          <p:nvPr/>
        </p:nvSpPr>
        <p:spPr>
          <a:xfrm>
            <a:off x="1852920" y="5932080"/>
            <a:ext cx="8485560" cy="6840"/>
          </a:xfrm>
          <a:custGeom>
            <a:avLst/>
            <a:gdLst>
              <a:gd name="textAreaLeft" fmla="*/ 0 w 8485560"/>
              <a:gd name="textAreaRight" fmla="*/ 8486280 w 8485560"/>
              <a:gd name="textAreaTop" fmla="*/ 0 h 6840"/>
              <a:gd name="textAreaBottom" fmla="*/ 7560 h 6840"/>
            </a:gdLst>
            <a:ahLst/>
            <a:rect l="textAreaLeft" t="textAreaTop" r="textAreaRight" b="textAreaBottom"/>
            <a:pathLst>
              <a:path w="7445828" h="7588">
                <a:moveTo>
                  <a:pt x="0" y="1"/>
                </a:moveTo>
                <a:lnTo>
                  <a:pt x="7445829" y="1"/>
                </a:lnTo>
              </a:path>
            </a:pathLst>
          </a:custGeom>
          <a:noFill/>
          <a:ln w="15675">
            <a:solidFill>
              <a:srgbClr val="262626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-37440" bIns="-37440" anchor="ctr">
            <a:noAutofit/>
          </a:bodyPr>
          <a:p>
            <a:pPr defTabSz="914400">
              <a:lnSpc>
                <a:spcPct val="100000"/>
              </a:lnSpc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nodeType="clickEffect" fill="hold" presetClass="exit" presetID="2" presetSubtype="0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repl">
                                        <p:cTn id="6" dur="3000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#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7" dur="3000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6" fill="hold">
                                          <p:stCondLst>
                                            <p:cond delay="2993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TextBox 20"/>
          <p:cNvSpPr/>
          <p:nvPr/>
        </p:nvSpPr>
        <p:spPr>
          <a:xfrm>
            <a:off x="10028880" y="6620040"/>
            <a:ext cx="2126880" cy="243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GB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M</a:t>
            </a:r>
            <a:r>
              <a:rPr b="0" lang="en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ore info: gapminder.org/191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91" name="TextBox 21"/>
          <p:cNvSpPr/>
          <p:nvPr/>
        </p:nvSpPr>
        <p:spPr>
          <a:xfrm>
            <a:off x="11880" y="6539040"/>
            <a:ext cx="3063600" cy="243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sv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Source: WHO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92" name="TextBox 22"/>
          <p:cNvSpPr/>
          <p:nvPr/>
        </p:nvSpPr>
        <p:spPr>
          <a:xfrm>
            <a:off x="1735560" y="360360"/>
            <a:ext cx="9681840" cy="1035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4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Tuberculosis</a:t>
            </a:r>
            <a:br>
              <a:rPr sz="4400"/>
            </a:br>
            <a:r>
              <a:rPr b="0" lang="en-SE" sz="18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Cases per 100,000 people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grpSp>
        <p:nvGrpSpPr>
          <p:cNvPr id="93" name="Image 3"/>
          <p:cNvGrpSpPr/>
          <p:nvPr/>
        </p:nvGrpSpPr>
        <p:grpSpPr>
          <a:xfrm>
            <a:off x="1856880" y="5928480"/>
            <a:ext cx="7722360" cy="44640"/>
            <a:chOff x="1856880" y="5928480"/>
            <a:chExt cx="7722360" cy="44640"/>
          </a:xfrm>
        </p:grpSpPr>
        <p:sp>
          <p:nvSpPr>
            <p:cNvPr id="94" name="Freeform 5"/>
            <p:cNvSpPr/>
            <p:nvPr/>
          </p:nvSpPr>
          <p:spPr>
            <a:xfrm>
              <a:off x="185688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41" y="530"/>
                  </a:moveTo>
                  <a:lnTo>
                    <a:pt x="41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95" name="Freeform 9"/>
            <p:cNvSpPr/>
            <p:nvPr/>
          </p:nvSpPr>
          <p:spPr>
            <a:xfrm>
              <a:off x="571464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472" y="530"/>
                  </a:moveTo>
                  <a:lnTo>
                    <a:pt x="472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96" name="Freeform 10"/>
            <p:cNvSpPr/>
            <p:nvPr/>
          </p:nvSpPr>
          <p:spPr>
            <a:xfrm>
              <a:off x="957096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904" y="530"/>
                  </a:moveTo>
                  <a:lnTo>
                    <a:pt x="904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</p:grpSp>
      <p:grpSp>
        <p:nvGrpSpPr>
          <p:cNvPr id="97" name="Image 4"/>
          <p:cNvGrpSpPr/>
          <p:nvPr/>
        </p:nvGrpSpPr>
        <p:grpSpPr>
          <a:xfrm>
            <a:off x="1735560" y="5916960"/>
            <a:ext cx="8240760" cy="467640"/>
            <a:chOff x="1735560" y="5916960"/>
            <a:chExt cx="8240760" cy="467640"/>
          </a:xfrm>
        </p:grpSpPr>
        <p:sp>
          <p:nvSpPr>
            <p:cNvPr id="98" name="TextBox 23"/>
            <p:cNvSpPr/>
            <p:nvPr/>
          </p:nvSpPr>
          <p:spPr>
            <a:xfrm>
              <a:off x="1735560" y="5928480"/>
              <a:ext cx="91476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2000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99" name="TextBox 24"/>
            <p:cNvSpPr/>
            <p:nvPr/>
          </p:nvSpPr>
          <p:spPr>
            <a:xfrm>
              <a:off x="5251320" y="5916960"/>
              <a:ext cx="84816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2010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00" name="TextBox 25"/>
            <p:cNvSpPr/>
            <p:nvPr/>
          </p:nvSpPr>
          <p:spPr>
            <a:xfrm>
              <a:off x="9078840" y="5916960"/>
              <a:ext cx="89748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2020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</p:grpSp>
      <p:sp>
        <p:nvSpPr>
          <p:cNvPr id="101" name="Freeform 11"/>
          <p:cNvSpPr/>
          <p:nvPr/>
        </p:nvSpPr>
        <p:spPr>
          <a:xfrm>
            <a:off x="1852920" y="5932080"/>
            <a:ext cx="8485560" cy="6840"/>
          </a:xfrm>
          <a:custGeom>
            <a:avLst/>
            <a:gdLst>
              <a:gd name="textAreaLeft" fmla="*/ 0 w 8485560"/>
              <a:gd name="textAreaRight" fmla="*/ 8486280 w 8485560"/>
              <a:gd name="textAreaTop" fmla="*/ 0 h 6840"/>
              <a:gd name="textAreaBottom" fmla="*/ 7560 h 6840"/>
            </a:gdLst>
            <a:ahLst/>
            <a:rect l="textAreaLeft" t="textAreaTop" r="textAreaRight" b="textAreaBottom"/>
            <a:pathLst>
              <a:path w="7445828" h="7588">
                <a:moveTo>
                  <a:pt x="0" y="1"/>
                </a:moveTo>
                <a:lnTo>
                  <a:pt x="7445829" y="1"/>
                </a:lnTo>
              </a:path>
            </a:pathLst>
          </a:custGeom>
          <a:noFill/>
          <a:ln w="15675">
            <a:solidFill>
              <a:srgbClr val="262626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-37440" bIns="-37440" anchor="ctr">
            <a:noAutofit/>
          </a:bodyPr>
          <a:p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02" name=""/>
          <p:cNvSpPr/>
          <p:nvPr/>
        </p:nvSpPr>
        <p:spPr>
          <a:xfrm>
            <a:off x="1865520" y="2743200"/>
            <a:ext cx="8457120" cy="3184920"/>
          </a:xfrm>
          <a:custGeom>
            <a:avLst/>
            <a:gdLst>
              <a:gd name="textAreaLeft" fmla="*/ 0 w 8457120"/>
              <a:gd name="textAreaRight" fmla="*/ 8457480 w 8457120"/>
              <a:gd name="textAreaTop" fmla="*/ 0 h 3184920"/>
              <a:gd name="textAreaBottom" fmla="*/ 3185280 h 3184920"/>
            </a:gdLst>
            <a:ahLst/>
            <a:rect l="textAreaLeft" t="textAreaTop" r="textAreaRight" b="textAreaBottom"/>
            <a:pathLst>
              <a:path w="23493" h="8848">
                <a:moveTo>
                  <a:pt x="0" y="0"/>
                </a:moveTo>
                <a:lnTo>
                  <a:pt x="978" y="0"/>
                </a:lnTo>
                <a:lnTo>
                  <a:pt x="1958" y="45"/>
                </a:lnTo>
                <a:lnTo>
                  <a:pt x="2936" y="45"/>
                </a:lnTo>
                <a:lnTo>
                  <a:pt x="3916" y="138"/>
                </a:lnTo>
                <a:lnTo>
                  <a:pt x="4894" y="231"/>
                </a:lnTo>
                <a:lnTo>
                  <a:pt x="5874" y="326"/>
                </a:lnTo>
                <a:lnTo>
                  <a:pt x="6852" y="465"/>
                </a:lnTo>
                <a:lnTo>
                  <a:pt x="7831" y="651"/>
                </a:lnTo>
                <a:lnTo>
                  <a:pt x="8810" y="791"/>
                </a:lnTo>
                <a:lnTo>
                  <a:pt x="9789" y="977"/>
                </a:lnTo>
                <a:lnTo>
                  <a:pt x="10767" y="1117"/>
                </a:lnTo>
                <a:lnTo>
                  <a:pt x="11746" y="1303"/>
                </a:lnTo>
                <a:lnTo>
                  <a:pt x="12725" y="1536"/>
                </a:lnTo>
                <a:lnTo>
                  <a:pt x="13703" y="1677"/>
                </a:lnTo>
                <a:lnTo>
                  <a:pt x="14683" y="1863"/>
                </a:lnTo>
                <a:lnTo>
                  <a:pt x="15661" y="2096"/>
                </a:lnTo>
                <a:lnTo>
                  <a:pt x="16641" y="2282"/>
                </a:lnTo>
                <a:lnTo>
                  <a:pt x="17619" y="2468"/>
                </a:lnTo>
                <a:lnTo>
                  <a:pt x="18599" y="2608"/>
                </a:lnTo>
                <a:lnTo>
                  <a:pt x="19577" y="2747"/>
                </a:lnTo>
                <a:lnTo>
                  <a:pt x="20557" y="2701"/>
                </a:lnTo>
                <a:lnTo>
                  <a:pt x="21535" y="2608"/>
                </a:lnTo>
                <a:lnTo>
                  <a:pt x="22515" y="2608"/>
                </a:lnTo>
                <a:lnTo>
                  <a:pt x="23493" y="2747"/>
                </a:lnTo>
                <a:lnTo>
                  <a:pt x="23493" y="8848"/>
                </a:lnTo>
                <a:lnTo>
                  <a:pt x="22515" y="8848"/>
                </a:lnTo>
                <a:lnTo>
                  <a:pt x="21535" y="8848"/>
                </a:lnTo>
                <a:lnTo>
                  <a:pt x="20557" y="8848"/>
                </a:lnTo>
                <a:lnTo>
                  <a:pt x="19577" y="8848"/>
                </a:lnTo>
                <a:lnTo>
                  <a:pt x="18599" y="8848"/>
                </a:lnTo>
                <a:lnTo>
                  <a:pt x="17619" y="8848"/>
                </a:lnTo>
                <a:lnTo>
                  <a:pt x="16641" y="8848"/>
                </a:lnTo>
                <a:lnTo>
                  <a:pt x="15661" y="8848"/>
                </a:lnTo>
                <a:lnTo>
                  <a:pt x="14683" y="8848"/>
                </a:lnTo>
                <a:lnTo>
                  <a:pt x="13703" y="8848"/>
                </a:lnTo>
                <a:lnTo>
                  <a:pt x="12725" y="8848"/>
                </a:lnTo>
                <a:lnTo>
                  <a:pt x="11746" y="8848"/>
                </a:lnTo>
                <a:lnTo>
                  <a:pt x="10767" y="8848"/>
                </a:lnTo>
                <a:lnTo>
                  <a:pt x="9789" y="8848"/>
                </a:lnTo>
                <a:lnTo>
                  <a:pt x="8810" y="8848"/>
                </a:lnTo>
                <a:lnTo>
                  <a:pt x="7831" y="8848"/>
                </a:lnTo>
                <a:lnTo>
                  <a:pt x="6852" y="8848"/>
                </a:lnTo>
                <a:lnTo>
                  <a:pt x="5874" y="8848"/>
                </a:lnTo>
                <a:lnTo>
                  <a:pt x="4894" y="8848"/>
                </a:lnTo>
                <a:lnTo>
                  <a:pt x="3916" y="8848"/>
                </a:lnTo>
                <a:lnTo>
                  <a:pt x="2936" y="8848"/>
                </a:lnTo>
                <a:lnTo>
                  <a:pt x="1958" y="8848"/>
                </a:lnTo>
                <a:lnTo>
                  <a:pt x="978" y="8848"/>
                </a:lnTo>
                <a:lnTo>
                  <a:pt x="0" y="8848"/>
                </a:lnTo>
                <a:lnTo>
                  <a:pt x="0" y="0"/>
                </a:lnTo>
                <a:close/>
              </a:path>
            </a:pathLst>
          </a:custGeom>
          <a:solidFill>
            <a:srgbClr val="fd8f8f"/>
          </a:solidFill>
          <a:ln w="0">
            <a:solidFill>
              <a:srgbClr val="cccccc"/>
            </a:solidFill>
            <a:custDash>
              <a:ds d="74000" sp="74000"/>
              <a:ds d="74000" sp="74000"/>
            </a:custDash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03" name=""/>
          <p:cNvSpPr/>
          <p:nvPr/>
        </p:nvSpPr>
        <p:spPr>
          <a:xfrm>
            <a:off x="1865520" y="2779200"/>
            <a:ext cx="8565120" cy="949680"/>
          </a:xfrm>
          <a:custGeom>
            <a:avLst/>
            <a:gdLst>
              <a:gd name="textAreaLeft" fmla="*/ 0 w 8565120"/>
              <a:gd name="textAreaRight" fmla="*/ 8565480 w 8565120"/>
              <a:gd name="textAreaTop" fmla="*/ 0 h 949680"/>
              <a:gd name="textAreaBottom" fmla="*/ 950040 h 949680"/>
            </a:gdLst>
            <a:ahLst/>
            <a:rect l="textAreaLeft" t="textAreaTop" r="textAreaRight" b="textAreaBottom"/>
            <a:pathLst>
              <a:path fill="none" w="23793" h="2639">
                <a:moveTo>
                  <a:pt x="0" y="0"/>
                </a:moveTo>
                <a:lnTo>
                  <a:pt x="990" y="0"/>
                </a:lnTo>
                <a:lnTo>
                  <a:pt x="1983" y="44"/>
                </a:lnTo>
                <a:lnTo>
                  <a:pt x="2973" y="44"/>
                </a:lnTo>
                <a:lnTo>
                  <a:pt x="3966" y="133"/>
                </a:lnTo>
                <a:lnTo>
                  <a:pt x="4956" y="222"/>
                </a:lnTo>
                <a:lnTo>
                  <a:pt x="5949" y="313"/>
                </a:lnTo>
                <a:lnTo>
                  <a:pt x="6939" y="447"/>
                </a:lnTo>
                <a:lnTo>
                  <a:pt x="7931" y="625"/>
                </a:lnTo>
                <a:lnTo>
                  <a:pt x="8922" y="760"/>
                </a:lnTo>
                <a:lnTo>
                  <a:pt x="9914" y="939"/>
                </a:lnTo>
                <a:lnTo>
                  <a:pt x="10905" y="1073"/>
                </a:lnTo>
                <a:lnTo>
                  <a:pt x="11896" y="1252"/>
                </a:lnTo>
                <a:lnTo>
                  <a:pt x="12888" y="1476"/>
                </a:lnTo>
                <a:lnTo>
                  <a:pt x="13878" y="1611"/>
                </a:lnTo>
                <a:lnTo>
                  <a:pt x="14871" y="1790"/>
                </a:lnTo>
                <a:lnTo>
                  <a:pt x="15861" y="2014"/>
                </a:lnTo>
                <a:lnTo>
                  <a:pt x="16854" y="2193"/>
                </a:lnTo>
                <a:lnTo>
                  <a:pt x="17844" y="2371"/>
                </a:lnTo>
                <a:lnTo>
                  <a:pt x="18837" y="2506"/>
                </a:lnTo>
                <a:lnTo>
                  <a:pt x="19827" y="2639"/>
                </a:lnTo>
                <a:lnTo>
                  <a:pt x="20820" y="2596"/>
                </a:lnTo>
                <a:lnTo>
                  <a:pt x="21810" y="2506"/>
                </a:lnTo>
                <a:lnTo>
                  <a:pt x="22802" y="2506"/>
                </a:lnTo>
                <a:lnTo>
                  <a:pt x="23793" y="2639"/>
                </a:lnTo>
              </a:path>
            </a:pathLst>
          </a:custGeom>
          <a:noFill/>
          <a:ln w="101520">
            <a:solidFill>
              <a:srgbClr val="d83b4a"/>
            </a:solidFill>
            <a:miter/>
            <a:headEnd len="med" type="oval" w="med"/>
            <a:tailEnd len="med" type="triangle" w="med"/>
          </a:ln>
        </p:spPr>
        <p:style>
          <a:lnRef idx="0"/>
          <a:fillRef idx="0"/>
          <a:effectRef idx="0"/>
          <a:fontRef idx="minor"/>
        </p:style>
        <p:txBody>
          <a:bodyPr lIns="139680" rIns="139680" tIns="94680" bIns="94680" anchor="ctr">
            <a:noAutofit/>
          </a:bodyPr>
          <a:p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04" name=""/>
          <p:cNvSpPr/>
          <p:nvPr/>
        </p:nvSpPr>
        <p:spPr>
          <a:xfrm>
            <a:off x="1987560" y="2971800"/>
            <a:ext cx="1441080" cy="11876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2000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190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05" name=""/>
          <p:cNvSpPr/>
          <p:nvPr/>
        </p:nvSpPr>
        <p:spPr>
          <a:xfrm>
            <a:off x="8915400" y="3886200"/>
            <a:ext cx="1388160" cy="11876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2024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131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TextBox 6"/>
          <p:cNvSpPr/>
          <p:nvPr/>
        </p:nvSpPr>
        <p:spPr>
          <a:xfrm>
            <a:off x="10028880" y="6620040"/>
            <a:ext cx="2126880" cy="2433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GB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M</a:t>
            </a:r>
            <a:r>
              <a:rPr b="0" lang="en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ore info: gapminder.org/191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07" name="TextBox 7"/>
          <p:cNvSpPr/>
          <p:nvPr/>
        </p:nvSpPr>
        <p:spPr>
          <a:xfrm>
            <a:off x="11880" y="6539040"/>
            <a:ext cx="3063600" cy="2433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sv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Source: WHO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08" name="TextBox 8"/>
          <p:cNvSpPr/>
          <p:nvPr/>
        </p:nvSpPr>
        <p:spPr>
          <a:xfrm>
            <a:off x="1735560" y="360360"/>
            <a:ext cx="9681840" cy="10353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4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Tuberculosis</a:t>
            </a:r>
            <a:br>
              <a:rPr sz="4400"/>
            </a:br>
            <a:r>
              <a:rPr b="0" lang="en-SE" sz="18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Cases per 100,000 people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grpSp>
        <p:nvGrpSpPr>
          <p:cNvPr id="109" name="Image 1"/>
          <p:cNvGrpSpPr/>
          <p:nvPr/>
        </p:nvGrpSpPr>
        <p:grpSpPr>
          <a:xfrm>
            <a:off x="1856880" y="5928480"/>
            <a:ext cx="7722360" cy="44640"/>
            <a:chOff x="1856880" y="5928480"/>
            <a:chExt cx="7722360" cy="44640"/>
          </a:xfrm>
        </p:grpSpPr>
        <p:sp>
          <p:nvSpPr>
            <p:cNvPr id="110" name="Freeform 1"/>
            <p:cNvSpPr/>
            <p:nvPr/>
          </p:nvSpPr>
          <p:spPr>
            <a:xfrm>
              <a:off x="185688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41" y="530"/>
                  </a:moveTo>
                  <a:lnTo>
                    <a:pt x="41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pPr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11" name="Freeform 2"/>
            <p:cNvSpPr/>
            <p:nvPr/>
          </p:nvSpPr>
          <p:spPr>
            <a:xfrm>
              <a:off x="571464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472" y="530"/>
                  </a:moveTo>
                  <a:lnTo>
                    <a:pt x="472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pPr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12" name="Freeform 3"/>
            <p:cNvSpPr/>
            <p:nvPr/>
          </p:nvSpPr>
          <p:spPr>
            <a:xfrm>
              <a:off x="957096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904" y="530"/>
                  </a:moveTo>
                  <a:lnTo>
                    <a:pt x="904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pPr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</p:grpSp>
      <p:grpSp>
        <p:nvGrpSpPr>
          <p:cNvPr id="113" name="Image 2"/>
          <p:cNvGrpSpPr/>
          <p:nvPr/>
        </p:nvGrpSpPr>
        <p:grpSpPr>
          <a:xfrm>
            <a:off x="1735560" y="5916960"/>
            <a:ext cx="8240760" cy="468000"/>
            <a:chOff x="1735560" y="5916960"/>
            <a:chExt cx="8240760" cy="468000"/>
          </a:xfrm>
        </p:grpSpPr>
        <p:sp>
          <p:nvSpPr>
            <p:cNvPr id="114" name="TextBox 13"/>
            <p:cNvSpPr/>
            <p:nvPr/>
          </p:nvSpPr>
          <p:spPr>
            <a:xfrm>
              <a:off x="1735560" y="5928480"/>
              <a:ext cx="914760" cy="4564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2000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15" name="TextBox 14"/>
            <p:cNvSpPr/>
            <p:nvPr/>
          </p:nvSpPr>
          <p:spPr>
            <a:xfrm>
              <a:off x="5251320" y="5916960"/>
              <a:ext cx="848160" cy="4564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2010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16" name="TextBox 15"/>
            <p:cNvSpPr/>
            <p:nvPr/>
          </p:nvSpPr>
          <p:spPr>
            <a:xfrm>
              <a:off x="9078840" y="5916960"/>
              <a:ext cx="897480" cy="4564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2020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</p:grpSp>
      <p:sp>
        <p:nvSpPr>
          <p:cNvPr id="117" name="Freeform 4"/>
          <p:cNvSpPr/>
          <p:nvPr/>
        </p:nvSpPr>
        <p:spPr>
          <a:xfrm>
            <a:off x="1852920" y="5932080"/>
            <a:ext cx="8485560" cy="6840"/>
          </a:xfrm>
          <a:custGeom>
            <a:avLst/>
            <a:gdLst>
              <a:gd name="textAreaLeft" fmla="*/ 0 w 8485560"/>
              <a:gd name="textAreaRight" fmla="*/ 8486280 w 8485560"/>
              <a:gd name="textAreaTop" fmla="*/ 0 h 6840"/>
              <a:gd name="textAreaBottom" fmla="*/ 7560 h 6840"/>
            </a:gdLst>
            <a:ahLst/>
            <a:rect l="textAreaLeft" t="textAreaTop" r="textAreaRight" b="textAreaBottom"/>
            <a:pathLst>
              <a:path w="7445828" h="7588">
                <a:moveTo>
                  <a:pt x="0" y="1"/>
                </a:moveTo>
                <a:lnTo>
                  <a:pt x="7445829" y="1"/>
                </a:lnTo>
              </a:path>
            </a:pathLst>
          </a:custGeom>
          <a:noFill/>
          <a:ln w="15675">
            <a:solidFill>
              <a:srgbClr val="262626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-37440" bIns="-37440" anchor="ctr">
            <a:noAutofit/>
          </a:bodyPr>
          <a:p>
            <a:pPr>
              <a:lnSpc>
                <a:spcPct val="100000"/>
              </a:lnSpc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18" name=""/>
          <p:cNvSpPr/>
          <p:nvPr/>
        </p:nvSpPr>
        <p:spPr>
          <a:xfrm>
            <a:off x="1865520" y="2743200"/>
            <a:ext cx="8457120" cy="3184920"/>
          </a:xfrm>
          <a:custGeom>
            <a:avLst/>
            <a:gdLst>
              <a:gd name="textAreaLeft" fmla="*/ 0 w 8457120"/>
              <a:gd name="textAreaRight" fmla="*/ 8457480 w 8457120"/>
              <a:gd name="textAreaTop" fmla="*/ 0 h 3184920"/>
              <a:gd name="textAreaBottom" fmla="*/ 3185280 h 3184920"/>
            </a:gdLst>
            <a:ahLst/>
            <a:rect l="textAreaLeft" t="textAreaTop" r="textAreaRight" b="textAreaBottom"/>
            <a:pathLst>
              <a:path w="23493" h="8848">
                <a:moveTo>
                  <a:pt x="0" y="0"/>
                </a:moveTo>
                <a:lnTo>
                  <a:pt x="978" y="0"/>
                </a:lnTo>
                <a:lnTo>
                  <a:pt x="1958" y="45"/>
                </a:lnTo>
                <a:lnTo>
                  <a:pt x="2936" y="45"/>
                </a:lnTo>
                <a:lnTo>
                  <a:pt x="3916" y="138"/>
                </a:lnTo>
                <a:lnTo>
                  <a:pt x="4894" y="231"/>
                </a:lnTo>
                <a:lnTo>
                  <a:pt x="5874" y="326"/>
                </a:lnTo>
                <a:lnTo>
                  <a:pt x="6852" y="465"/>
                </a:lnTo>
                <a:lnTo>
                  <a:pt x="7831" y="651"/>
                </a:lnTo>
                <a:lnTo>
                  <a:pt x="8810" y="791"/>
                </a:lnTo>
                <a:lnTo>
                  <a:pt x="9789" y="977"/>
                </a:lnTo>
                <a:lnTo>
                  <a:pt x="10767" y="1117"/>
                </a:lnTo>
                <a:lnTo>
                  <a:pt x="11746" y="1303"/>
                </a:lnTo>
                <a:lnTo>
                  <a:pt x="12725" y="1536"/>
                </a:lnTo>
                <a:lnTo>
                  <a:pt x="13703" y="1677"/>
                </a:lnTo>
                <a:lnTo>
                  <a:pt x="14683" y="1863"/>
                </a:lnTo>
                <a:lnTo>
                  <a:pt x="15661" y="2096"/>
                </a:lnTo>
                <a:lnTo>
                  <a:pt x="16641" y="2282"/>
                </a:lnTo>
                <a:lnTo>
                  <a:pt x="17619" y="2468"/>
                </a:lnTo>
                <a:lnTo>
                  <a:pt x="18599" y="2608"/>
                </a:lnTo>
                <a:lnTo>
                  <a:pt x="19577" y="2747"/>
                </a:lnTo>
                <a:lnTo>
                  <a:pt x="20557" y="2701"/>
                </a:lnTo>
                <a:lnTo>
                  <a:pt x="21535" y="2608"/>
                </a:lnTo>
                <a:lnTo>
                  <a:pt x="22515" y="2608"/>
                </a:lnTo>
                <a:lnTo>
                  <a:pt x="23493" y="2747"/>
                </a:lnTo>
                <a:lnTo>
                  <a:pt x="23493" y="8848"/>
                </a:lnTo>
                <a:lnTo>
                  <a:pt x="22515" y="8848"/>
                </a:lnTo>
                <a:lnTo>
                  <a:pt x="21535" y="8848"/>
                </a:lnTo>
                <a:lnTo>
                  <a:pt x="20557" y="8848"/>
                </a:lnTo>
                <a:lnTo>
                  <a:pt x="19577" y="8848"/>
                </a:lnTo>
                <a:lnTo>
                  <a:pt x="18599" y="8848"/>
                </a:lnTo>
                <a:lnTo>
                  <a:pt x="17619" y="8848"/>
                </a:lnTo>
                <a:lnTo>
                  <a:pt x="16641" y="8848"/>
                </a:lnTo>
                <a:lnTo>
                  <a:pt x="15661" y="8848"/>
                </a:lnTo>
                <a:lnTo>
                  <a:pt x="14683" y="8848"/>
                </a:lnTo>
                <a:lnTo>
                  <a:pt x="13703" y="8848"/>
                </a:lnTo>
                <a:lnTo>
                  <a:pt x="12725" y="8848"/>
                </a:lnTo>
                <a:lnTo>
                  <a:pt x="11746" y="8848"/>
                </a:lnTo>
                <a:lnTo>
                  <a:pt x="10767" y="8848"/>
                </a:lnTo>
                <a:lnTo>
                  <a:pt x="9789" y="8848"/>
                </a:lnTo>
                <a:lnTo>
                  <a:pt x="8810" y="8848"/>
                </a:lnTo>
                <a:lnTo>
                  <a:pt x="7831" y="8848"/>
                </a:lnTo>
                <a:lnTo>
                  <a:pt x="6852" y="8848"/>
                </a:lnTo>
                <a:lnTo>
                  <a:pt x="5874" y="8848"/>
                </a:lnTo>
                <a:lnTo>
                  <a:pt x="4894" y="8848"/>
                </a:lnTo>
                <a:lnTo>
                  <a:pt x="3916" y="8848"/>
                </a:lnTo>
                <a:lnTo>
                  <a:pt x="2936" y="8848"/>
                </a:lnTo>
                <a:lnTo>
                  <a:pt x="1958" y="8848"/>
                </a:lnTo>
                <a:lnTo>
                  <a:pt x="978" y="8848"/>
                </a:lnTo>
                <a:lnTo>
                  <a:pt x="0" y="8848"/>
                </a:lnTo>
                <a:lnTo>
                  <a:pt x="0" y="0"/>
                </a:lnTo>
                <a:close/>
              </a:path>
            </a:pathLst>
          </a:custGeom>
          <a:solidFill>
            <a:srgbClr val="fd8f8f"/>
          </a:solidFill>
          <a:ln w="0">
            <a:solidFill>
              <a:srgbClr val="cccccc"/>
            </a:solidFill>
            <a:custDash>
              <a:ds d="74000" sp="74000"/>
              <a:ds d="74000" sp="74000"/>
            </a:custDash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>
              <a:lnSpc>
                <a:spcPct val="100000"/>
              </a:lnSpc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19" name=""/>
          <p:cNvSpPr/>
          <p:nvPr/>
        </p:nvSpPr>
        <p:spPr>
          <a:xfrm>
            <a:off x="1865520" y="2779200"/>
            <a:ext cx="8565120" cy="949680"/>
          </a:xfrm>
          <a:custGeom>
            <a:avLst/>
            <a:gdLst>
              <a:gd name="textAreaLeft" fmla="*/ 0 w 8565120"/>
              <a:gd name="textAreaRight" fmla="*/ 8565480 w 8565120"/>
              <a:gd name="textAreaTop" fmla="*/ 0 h 949680"/>
              <a:gd name="textAreaBottom" fmla="*/ 950040 h 949680"/>
            </a:gdLst>
            <a:ahLst/>
            <a:rect l="textAreaLeft" t="textAreaTop" r="textAreaRight" b="textAreaBottom"/>
            <a:pathLst>
              <a:path fill="none" w="23793" h="2639">
                <a:moveTo>
                  <a:pt x="0" y="0"/>
                </a:moveTo>
                <a:lnTo>
                  <a:pt x="990" y="0"/>
                </a:lnTo>
                <a:lnTo>
                  <a:pt x="1983" y="44"/>
                </a:lnTo>
                <a:lnTo>
                  <a:pt x="2973" y="44"/>
                </a:lnTo>
                <a:lnTo>
                  <a:pt x="3966" y="133"/>
                </a:lnTo>
                <a:lnTo>
                  <a:pt x="4956" y="222"/>
                </a:lnTo>
                <a:lnTo>
                  <a:pt x="5949" y="313"/>
                </a:lnTo>
                <a:lnTo>
                  <a:pt x="6939" y="447"/>
                </a:lnTo>
                <a:lnTo>
                  <a:pt x="7931" y="625"/>
                </a:lnTo>
                <a:lnTo>
                  <a:pt x="8922" y="760"/>
                </a:lnTo>
                <a:lnTo>
                  <a:pt x="9914" y="939"/>
                </a:lnTo>
                <a:lnTo>
                  <a:pt x="10905" y="1073"/>
                </a:lnTo>
                <a:lnTo>
                  <a:pt x="11896" y="1252"/>
                </a:lnTo>
                <a:lnTo>
                  <a:pt x="12888" y="1476"/>
                </a:lnTo>
                <a:lnTo>
                  <a:pt x="13878" y="1611"/>
                </a:lnTo>
                <a:lnTo>
                  <a:pt x="14871" y="1790"/>
                </a:lnTo>
                <a:lnTo>
                  <a:pt x="15861" y="2014"/>
                </a:lnTo>
                <a:lnTo>
                  <a:pt x="16854" y="2193"/>
                </a:lnTo>
                <a:lnTo>
                  <a:pt x="17844" y="2371"/>
                </a:lnTo>
                <a:lnTo>
                  <a:pt x="18837" y="2506"/>
                </a:lnTo>
                <a:lnTo>
                  <a:pt x="19827" y="2639"/>
                </a:lnTo>
                <a:lnTo>
                  <a:pt x="20820" y="2596"/>
                </a:lnTo>
                <a:lnTo>
                  <a:pt x="21810" y="2506"/>
                </a:lnTo>
                <a:lnTo>
                  <a:pt x="22802" y="2506"/>
                </a:lnTo>
                <a:lnTo>
                  <a:pt x="23793" y="2639"/>
                </a:lnTo>
              </a:path>
            </a:pathLst>
          </a:custGeom>
          <a:noFill/>
          <a:ln w="101520">
            <a:solidFill>
              <a:srgbClr val="d83b4a"/>
            </a:solidFill>
            <a:miter/>
            <a:headEnd len="med" type="oval" w="med"/>
            <a:tailEnd len="med" type="triangle" w="med"/>
          </a:ln>
        </p:spPr>
        <p:style>
          <a:lnRef idx="0"/>
          <a:fillRef idx="0"/>
          <a:effectRef idx="0"/>
          <a:fontRef idx="minor"/>
        </p:style>
        <p:txBody>
          <a:bodyPr lIns="139680" rIns="139680" tIns="94680" bIns="94680" anchor="ctr">
            <a:noAutofit/>
          </a:bodyPr>
          <a:p>
            <a:pPr>
              <a:lnSpc>
                <a:spcPct val="100000"/>
              </a:lnSpc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20" name=""/>
          <p:cNvSpPr/>
          <p:nvPr/>
        </p:nvSpPr>
        <p:spPr>
          <a:xfrm>
            <a:off x="1987560" y="2971800"/>
            <a:ext cx="1441080" cy="12920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2000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190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21" name=""/>
          <p:cNvSpPr/>
          <p:nvPr/>
        </p:nvSpPr>
        <p:spPr>
          <a:xfrm>
            <a:off x="8915400" y="3886200"/>
            <a:ext cx="1388160" cy="12920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2024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131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22" name="Rounded Rectangle 1"/>
          <p:cNvSpPr/>
          <p:nvPr/>
        </p:nvSpPr>
        <p:spPr>
          <a:xfrm>
            <a:off x="3231720" y="3783600"/>
            <a:ext cx="5226120" cy="1473840"/>
          </a:xfrm>
          <a:prstGeom prst="roundRect">
            <a:avLst>
              <a:gd name="adj" fmla="val 16667"/>
            </a:avLst>
          </a:prstGeom>
          <a:solidFill>
            <a:srgbClr val="ffca3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 defTabSz="914400">
              <a:lnSpc>
                <a:spcPct val="100000"/>
              </a:lnSpc>
            </a:pPr>
            <a:r>
              <a:rPr b="0" lang="en-GB" sz="2400" strike="noStrike" u="none">
                <a:solidFill>
                  <a:schemeClr val="lt1"/>
                </a:solidFill>
                <a:effectLst/>
                <a:uFillTx/>
                <a:latin typeface="Rubik Light"/>
              </a:rPr>
              <a:t>More info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algn="ctr" defTabSz="914400">
              <a:lnSpc>
                <a:spcPct val="100000"/>
              </a:lnSpc>
            </a:pPr>
            <a:r>
              <a:rPr b="0" lang="en-GB" sz="4000" strike="noStrike" u="none">
                <a:solidFill>
                  <a:schemeClr val="lt1"/>
                </a:solidFill>
                <a:effectLst/>
                <a:uFillTx/>
                <a:latin typeface="Rubik Medium"/>
              </a:rPr>
              <a:t>g</a:t>
            </a:r>
            <a:r>
              <a:rPr b="0" lang="en-SE" sz="4000" strike="noStrike" u="none">
                <a:solidFill>
                  <a:schemeClr val="lt1"/>
                </a:solidFill>
                <a:effectLst/>
                <a:uFillTx/>
                <a:latin typeface="Rubik Medium"/>
              </a:rPr>
              <a:t>apminder.org/191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TextBox 4"/>
          <p:cNvSpPr/>
          <p:nvPr/>
        </p:nvSpPr>
        <p:spPr>
          <a:xfrm>
            <a:off x="878760" y="2062080"/>
            <a:ext cx="10437840" cy="16311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These slides are part of Gapminder’s</a:t>
            </a:r>
            <a:br>
              <a:rPr sz="2000"/>
            </a:b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free teaching materials for an updated fact-based worldview.</a:t>
            </a:r>
            <a:br>
              <a:rPr sz="2000"/>
            </a:b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Available under Creative Common BY License.</a:t>
            </a:r>
            <a:br>
              <a:rPr sz="2000"/>
            </a:b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Which means you can copy, edit and share them as you like,</a:t>
            </a:r>
            <a:br>
              <a:rPr sz="2000"/>
            </a:b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as long as you mention: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24" name="TextBox 5"/>
          <p:cNvSpPr/>
          <p:nvPr/>
        </p:nvSpPr>
        <p:spPr>
          <a:xfrm>
            <a:off x="3248280" y="3929400"/>
            <a:ext cx="5698800" cy="5846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SE" sz="32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gapminder.org/191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25" name="Shape 818"/>
          <p:cNvSpPr/>
          <p:nvPr/>
        </p:nvSpPr>
        <p:spPr>
          <a:xfrm>
            <a:off x="4681440" y="1582560"/>
            <a:ext cx="2832120" cy="3578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noAutofit/>
          </a:bodyPr>
          <a:p>
            <a:pPr algn="ctr" defTabSz="914400">
              <a:lnSpc>
                <a:spcPct val="100000"/>
              </a:lnSpc>
              <a:tabLst>
                <a:tab algn="l" pos="0"/>
              </a:tabLst>
            </a:pPr>
            <a:r>
              <a:rPr b="0" lang="en-US" sz="2400" strike="noStrike" u="none">
                <a:solidFill>
                  <a:srgbClr val="ffca34"/>
                </a:solidFill>
                <a:effectLst/>
                <a:uFillTx/>
                <a:latin typeface="Rubik"/>
                <a:ea typeface="Trebuchet MS"/>
              </a:rPr>
              <a:t>FREE LICENSE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pic>
        <p:nvPicPr>
          <p:cNvPr id="126" name="Shape 823" descr=""/>
          <p:cNvPicPr/>
          <p:nvPr/>
        </p:nvPicPr>
        <p:blipFill>
          <a:blip r:embed="rId1"/>
          <a:stretch/>
        </p:blipFill>
        <p:spPr>
          <a:xfrm>
            <a:off x="3390120" y="574560"/>
            <a:ext cx="5415120" cy="731160"/>
          </a:xfrm>
          <a:prstGeom prst="rect">
            <a:avLst/>
          </a:prstGeom>
          <a:noFill/>
          <a:ln w="0">
            <a:noFill/>
          </a:ln>
        </p:spPr>
      </p:pic>
      <p:sp>
        <p:nvSpPr>
          <p:cNvPr id="127" name="TextBox 9"/>
          <p:cNvSpPr/>
          <p:nvPr/>
        </p:nvSpPr>
        <p:spPr>
          <a:xfrm>
            <a:off x="1994040" y="4767480"/>
            <a:ext cx="8206920" cy="10155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The world keeps changing, please visit the link above to get an updated version of this slideshow and to use our free visualization tools and links to the data sources.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TextBox 18"/>
          <p:cNvSpPr/>
          <p:nvPr/>
        </p:nvSpPr>
        <p:spPr>
          <a:xfrm>
            <a:off x="8915400" y="6512040"/>
            <a:ext cx="3240360" cy="3646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GB" sz="18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M</a:t>
            </a:r>
            <a:r>
              <a:rPr b="0" lang="en-SE" sz="18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ore info: gapminder.org/191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29" name="TextBox 10"/>
          <p:cNvSpPr/>
          <p:nvPr/>
        </p:nvSpPr>
        <p:spPr>
          <a:xfrm>
            <a:off x="11880" y="6539040"/>
            <a:ext cx="3063600" cy="3639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sv-SE" sz="18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Source: WHO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grpSp>
        <p:nvGrpSpPr>
          <p:cNvPr id="130" name="Image 5"/>
          <p:cNvGrpSpPr/>
          <p:nvPr/>
        </p:nvGrpSpPr>
        <p:grpSpPr>
          <a:xfrm>
            <a:off x="452880" y="5928480"/>
            <a:ext cx="8694360" cy="44640"/>
            <a:chOff x="452880" y="5928480"/>
            <a:chExt cx="8694360" cy="44640"/>
          </a:xfrm>
        </p:grpSpPr>
        <p:sp>
          <p:nvSpPr>
            <p:cNvPr id="131" name="Freeform 6"/>
            <p:cNvSpPr/>
            <p:nvPr/>
          </p:nvSpPr>
          <p:spPr>
            <a:xfrm>
              <a:off x="45288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41" y="530"/>
                  </a:moveTo>
                  <a:lnTo>
                    <a:pt x="41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pPr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32" name="Freeform 7"/>
            <p:cNvSpPr/>
            <p:nvPr/>
          </p:nvSpPr>
          <p:spPr>
            <a:xfrm>
              <a:off x="456264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472" y="530"/>
                  </a:moveTo>
                  <a:lnTo>
                    <a:pt x="472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pPr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33" name="Freeform 8"/>
            <p:cNvSpPr/>
            <p:nvPr/>
          </p:nvSpPr>
          <p:spPr>
            <a:xfrm>
              <a:off x="9138960" y="5928480"/>
              <a:ext cx="8280" cy="44640"/>
            </a:xfrm>
            <a:custGeom>
              <a:avLst/>
              <a:gdLst>
                <a:gd name="textAreaLeft" fmla="*/ 0 w 8280"/>
                <a:gd name="textAreaRight" fmla="*/ 9000 w 8280"/>
                <a:gd name="textAreaTop" fmla="*/ 0 h 44640"/>
                <a:gd name="textAreaBottom" fmla="*/ 45360 h 44640"/>
              </a:gdLst>
              <a:ahLst/>
              <a:rect l="textAreaLeft" t="textAreaTop" r="textAreaRight" b="textAreaBottom"/>
              <a:pathLst>
                <a:path w="7837" h="45532">
                  <a:moveTo>
                    <a:pt x="904" y="530"/>
                  </a:moveTo>
                  <a:lnTo>
                    <a:pt x="904" y="46063"/>
                  </a:lnTo>
                </a:path>
              </a:pathLst>
            </a:custGeom>
            <a:noFill/>
            <a:ln w="7838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360" bIns="360" anchor="ctr">
              <a:noAutofit/>
            </a:bodyPr>
            <a:p>
              <a:pPr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</p:grpSp>
      <p:grpSp>
        <p:nvGrpSpPr>
          <p:cNvPr id="134" name="Image 6"/>
          <p:cNvGrpSpPr/>
          <p:nvPr/>
        </p:nvGrpSpPr>
        <p:grpSpPr>
          <a:xfrm>
            <a:off x="547560" y="5916960"/>
            <a:ext cx="9068760" cy="468000"/>
            <a:chOff x="547560" y="5916960"/>
            <a:chExt cx="9068760" cy="468000"/>
          </a:xfrm>
        </p:grpSpPr>
        <p:sp>
          <p:nvSpPr>
            <p:cNvPr id="135" name="TextBox 11"/>
            <p:cNvSpPr/>
            <p:nvPr/>
          </p:nvSpPr>
          <p:spPr>
            <a:xfrm>
              <a:off x="547560" y="5928480"/>
              <a:ext cx="914760" cy="4564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2000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36" name="TextBox 12"/>
            <p:cNvSpPr/>
            <p:nvPr/>
          </p:nvSpPr>
          <p:spPr>
            <a:xfrm>
              <a:off x="4135320" y="5916960"/>
              <a:ext cx="848160" cy="4564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2010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37" name="TextBox 16"/>
            <p:cNvSpPr/>
            <p:nvPr/>
          </p:nvSpPr>
          <p:spPr>
            <a:xfrm>
              <a:off x="8718840" y="5916960"/>
              <a:ext cx="897480" cy="4564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2020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</p:grpSp>
      <p:sp>
        <p:nvSpPr>
          <p:cNvPr id="138" name="Freeform 13"/>
          <p:cNvSpPr/>
          <p:nvPr/>
        </p:nvSpPr>
        <p:spPr>
          <a:xfrm flipV="1">
            <a:off x="421200" y="5927040"/>
            <a:ext cx="11045880" cy="3960"/>
          </a:xfrm>
          <a:custGeom>
            <a:avLst/>
            <a:gdLst>
              <a:gd name="textAreaLeft" fmla="*/ 0 w 11045880"/>
              <a:gd name="textAreaRight" fmla="*/ 11046600 w 11045880"/>
              <a:gd name="textAreaTop" fmla="*/ -360 h 3960"/>
              <a:gd name="textAreaBottom" fmla="*/ 3960 h 3960"/>
            </a:gdLst>
            <a:ahLst/>
            <a:rect l="textAreaLeft" t="textAreaTop" r="textAreaRight" b="textAreaBottom"/>
            <a:pathLst>
              <a:path w="7445828" h="7588">
                <a:moveTo>
                  <a:pt x="0" y="1"/>
                </a:moveTo>
                <a:lnTo>
                  <a:pt x="7445829" y="1"/>
                </a:lnTo>
              </a:path>
            </a:pathLst>
          </a:custGeom>
          <a:noFill/>
          <a:ln w="15675">
            <a:solidFill>
              <a:srgbClr val="262626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-37440" bIns="-37440" anchor="ctr">
            <a:noAutofit/>
          </a:bodyPr>
          <a:p>
            <a:pPr>
              <a:lnSpc>
                <a:spcPct val="100000"/>
              </a:lnSpc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39" name=""/>
          <p:cNvSpPr/>
          <p:nvPr/>
        </p:nvSpPr>
        <p:spPr>
          <a:xfrm>
            <a:off x="421200" y="2743200"/>
            <a:ext cx="11060280" cy="3184920"/>
          </a:xfrm>
          <a:custGeom>
            <a:avLst/>
            <a:gdLst>
              <a:gd name="textAreaLeft" fmla="*/ 0 w 11060280"/>
              <a:gd name="textAreaRight" fmla="*/ 11060640 w 11060280"/>
              <a:gd name="textAreaTop" fmla="*/ 0 h 3184920"/>
              <a:gd name="textAreaBottom" fmla="*/ 3185280 h 3184920"/>
            </a:gdLst>
            <a:ahLst/>
            <a:rect l="textAreaLeft" t="textAreaTop" r="textAreaRight" b="textAreaBottom"/>
            <a:pathLst>
              <a:path w="23493" h="8848">
                <a:moveTo>
                  <a:pt x="0" y="0"/>
                </a:moveTo>
                <a:lnTo>
                  <a:pt x="978" y="0"/>
                </a:lnTo>
                <a:lnTo>
                  <a:pt x="1958" y="45"/>
                </a:lnTo>
                <a:lnTo>
                  <a:pt x="2936" y="45"/>
                </a:lnTo>
                <a:lnTo>
                  <a:pt x="3916" y="138"/>
                </a:lnTo>
                <a:lnTo>
                  <a:pt x="4894" y="231"/>
                </a:lnTo>
                <a:lnTo>
                  <a:pt x="5874" y="326"/>
                </a:lnTo>
                <a:lnTo>
                  <a:pt x="6852" y="465"/>
                </a:lnTo>
                <a:lnTo>
                  <a:pt x="7831" y="651"/>
                </a:lnTo>
                <a:lnTo>
                  <a:pt x="8810" y="791"/>
                </a:lnTo>
                <a:lnTo>
                  <a:pt x="9789" y="977"/>
                </a:lnTo>
                <a:lnTo>
                  <a:pt x="10767" y="1117"/>
                </a:lnTo>
                <a:lnTo>
                  <a:pt x="11746" y="1303"/>
                </a:lnTo>
                <a:lnTo>
                  <a:pt x="12725" y="1536"/>
                </a:lnTo>
                <a:lnTo>
                  <a:pt x="13703" y="1677"/>
                </a:lnTo>
                <a:lnTo>
                  <a:pt x="14683" y="1863"/>
                </a:lnTo>
                <a:lnTo>
                  <a:pt x="15661" y="2096"/>
                </a:lnTo>
                <a:lnTo>
                  <a:pt x="16641" y="2282"/>
                </a:lnTo>
                <a:lnTo>
                  <a:pt x="17619" y="2468"/>
                </a:lnTo>
                <a:lnTo>
                  <a:pt x="18599" y="2608"/>
                </a:lnTo>
                <a:lnTo>
                  <a:pt x="19577" y="2747"/>
                </a:lnTo>
                <a:lnTo>
                  <a:pt x="20557" y="2701"/>
                </a:lnTo>
                <a:lnTo>
                  <a:pt x="21535" y="2608"/>
                </a:lnTo>
                <a:lnTo>
                  <a:pt x="22515" y="2608"/>
                </a:lnTo>
                <a:lnTo>
                  <a:pt x="23493" y="2747"/>
                </a:lnTo>
                <a:lnTo>
                  <a:pt x="23493" y="8848"/>
                </a:lnTo>
                <a:lnTo>
                  <a:pt x="22515" y="8848"/>
                </a:lnTo>
                <a:lnTo>
                  <a:pt x="21535" y="8848"/>
                </a:lnTo>
                <a:lnTo>
                  <a:pt x="20557" y="8848"/>
                </a:lnTo>
                <a:lnTo>
                  <a:pt x="19577" y="8848"/>
                </a:lnTo>
                <a:lnTo>
                  <a:pt x="18599" y="8848"/>
                </a:lnTo>
                <a:lnTo>
                  <a:pt x="17619" y="8848"/>
                </a:lnTo>
                <a:lnTo>
                  <a:pt x="16641" y="8848"/>
                </a:lnTo>
                <a:lnTo>
                  <a:pt x="15661" y="8848"/>
                </a:lnTo>
                <a:lnTo>
                  <a:pt x="14683" y="8848"/>
                </a:lnTo>
                <a:lnTo>
                  <a:pt x="13703" y="8848"/>
                </a:lnTo>
                <a:lnTo>
                  <a:pt x="12725" y="8848"/>
                </a:lnTo>
                <a:lnTo>
                  <a:pt x="11746" y="8848"/>
                </a:lnTo>
                <a:lnTo>
                  <a:pt x="10767" y="8848"/>
                </a:lnTo>
                <a:lnTo>
                  <a:pt x="9789" y="8848"/>
                </a:lnTo>
                <a:lnTo>
                  <a:pt x="8810" y="8848"/>
                </a:lnTo>
                <a:lnTo>
                  <a:pt x="7831" y="8848"/>
                </a:lnTo>
                <a:lnTo>
                  <a:pt x="6852" y="8848"/>
                </a:lnTo>
                <a:lnTo>
                  <a:pt x="5874" y="8848"/>
                </a:lnTo>
                <a:lnTo>
                  <a:pt x="4894" y="8848"/>
                </a:lnTo>
                <a:lnTo>
                  <a:pt x="3916" y="8848"/>
                </a:lnTo>
                <a:lnTo>
                  <a:pt x="2936" y="8848"/>
                </a:lnTo>
                <a:lnTo>
                  <a:pt x="1958" y="8848"/>
                </a:lnTo>
                <a:lnTo>
                  <a:pt x="978" y="8848"/>
                </a:lnTo>
                <a:lnTo>
                  <a:pt x="0" y="8848"/>
                </a:lnTo>
                <a:lnTo>
                  <a:pt x="0" y="0"/>
                </a:lnTo>
                <a:close/>
              </a:path>
            </a:pathLst>
          </a:custGeom>
          <a:solidFill>
            <a:srgbClr val="fd8f8f"/>
          </a:solidFill>
          <a:ln w="0">
            <a:solidFill>
              <a:srgbClr val="cccccc"/>
            </a:solidFill>
            <a:custDash>
              <a:ds d="74000" sp="74000"/>
              <a:ds d="74000" sp="74000"/>
            </a:custDash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>
              <a:lnSpc>
                <a:spcPct val="100000"/>
              </a:lnSpc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40" name=""/>
          <p:cNvSpPr/>
          <p:nvPr/>
        </p:nvSpPr>
        <p:spPr>
          <a:xfrm>
            <a:off x="457200" y="2779200"/>
            <a:ext cx="11201400" cy="949680"/>
          </a:xfrm>
          <a:custGeom>
            <a:avLst/>
            <a:gdLst>
              <a:gd name="textAreaLeft" fmla="*/ 0 w 11201400"/>
              <a:gd name="textAreaRight" fmla="*/ 11201760 w 11201400"/>
              <a:gd name="textAreaTop" fmla="*/ 0 h 949680"/>
              <a:gd name="textAreaBottom" fmla="*/ 950040 h 949680"/>
            </a:gdLst>
            <a:ahLst/>
            <a:rect l="textAreaLeft" t="textAreaTop" r="textAreaRight" b="textAreaBottom"/>
            <a:pathLst>
              <a:path fill="none" w="23793" h="2639">
                <a:moveTo>
                  <a:pt x="0" y="0"/>
                </a:moveTo>
                <a:lnTo>
                  <a:pt x="990" y="0"/>
                </a:lnTo>
                <a:lnTo>
                  <a:pt x="1983" y="44"/>
                </a:lnTo>
                <a:lnTo>
                  <a:pt x="2973" y="44"/>
                </a:lnTo>
                <a:lnTo>
                  <a:pt x="3966" y="133"/>
                </a:lnTo>
                <a:lnTo>
                  <a:pt x="4956" y="222"/>
                </a:lnTo>
                <a:lnTo>
                  <a:pt x="5949" y="313"/>
                </a:lnTo>
                <a:lnTo>
                  <a:pt x="6939" y="447"/>
                </a:lnTo>
                <a:lnTo>
                  <a:pt x="7931" y="625"/>
                </a:lnTo>
                <a:lnTo>
                  <a:pt x="8922" y="760"/>
                </a:lnTo>
                <a:lnTo>
                  <a:pt x="9914" y="939"/>
                </a:lnTo>
                <a:lnTo>
                  <a:pt x="10905" y="1073"/>
                </a:lnTo>
                <a:lnTo>
                  <a:pt x="11896" y="1252"/>
                </a:lnTo>
                <a:lnTo>
                  <a:pt x="12888" y="1476"/>
                </a:lnTo>
                <a:lnTo>
                  <a:pt x="13878" y="1611"/>
                </a:lnTo>
                <a:lnTo>
                  <a:pt x="14871" y="1790"/>
                </a:lnTo>
                <a:lnTo>
                  <a:pt x="15861" y="2014"/>
                </a:lnTo>
                <a:lnTo>
                  <a:pt x="16854" y="2193"/>
                </a:lnTo>
                <a:lnTo>
                  <a:pt x="17844" y="2371"/>
                </a:lnTo>
                <a:lnTo>
                  <a:pt x="18837" y="2506"/>
                </a:lnTo>
                <a:lnTo>
                  <a:pt x="19827" y="2639"/>
                </a:lnTo>
                <a:lnTo>
                  <a:pt x="20820" y="2596"/>
                </a:lnTo>
                <a:lnTo>
                  <a:pt x="21810" y="2506"/>
                </a:lnTo>
                <a:lnTo>
                  <a:pt x="22802" y="2506"/>
                </a:lnTo>
                <a:lnTo>
                  <a:pt x="23793" y="2639"/>
                </a:lnTo>
              </a:path>
            </a:pathLst>
          </a:custGeom>
          <a:noFill/>
          <a:ln w="101520">
            <a:solidFill>
              <a:srgbClr val="d83b4a"/>
            </a:solidFill>
            <a:miter/>
            <a:headEnd len="med" type="oval" w="med"/>
            <a:tailEnd len="med" type="triangle" w="med"/>
          </a:ln>
        </p:spPr>
        <p:style>
          <a:lnRef idx="0"/>
          <a:fillRef idx="0"/>
          <a:effectRef idx="0"/>
          <a:fontRef idx="minor"/>
        </p:style>
        <p:txBody>
          <a:bodyPr lIns="139680" rIns="139680" tIns="94680" bIns="94680" anchor="ctr">
            <a:noAutofit/>
          </a:bodyPr>
          <a:p>
            <a:pPr>
              <a:lnSpc>
                <a:spcPct val="100000"/>
              </a:lnSpc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41" name=""/>
          <p:cNvSpPr/>
          <p:nvPr/>
        </p:nvSpPr>
        <p:spPr>
          <a:xfrm>
            <a:off x="511560" y="2791800"/>
            <a:ext cx="1441080" cy="12920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2000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190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42" name=""/>
          <p:cNvSpPr/>
          <p:nvPr/>
        </p:nvSpPr>
        <p:spPr>
          <a:xfrm>
            <a:off x="10319400" y="3814200"/>
            <a:ext cx="1388160" cy="11876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2024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SE" sz="36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131</a:t>
            </a:r>
            <a:endParaRPr b="0" lang="en-US" sz="3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43" name="TextBox 17"/>
          <p:cNvSpPr/>
          <p:nvPr/>
        </p:nvSpPr>
        <p:spPr>
          <a:xfrm>
            <a:off x="2279880" y="4690800"/>
            <a:ext cx="6976080" cy="11876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GB" sz="1800" strike="noStrike" u="none">
                <a:solidFill>
                  <a:srgbClr val="d83b4a"/>
                </a:solidFill>
                <a:effectLst/>
                <a:uFillTx/>
                <a:latin typeface="Rubik Light"/>
              </a:rPr>
              <a:t>The increase in 2022 was caused by the Covid-19 pandemic because people infected with TB couldn’t get the treatments they needed. Data for 2024 shows the trend has continued downwards.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44" name=""/>
          <p:cNvSpPr/>
          <p:nvPr/>
        </p:nvSpPr>
        <p:spPr>
          <a:xfrm>
            <a:off x="3186000" y="3549960"/>
            <a:ext cx="5923800" cy="9050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0" lang="sv-SE" sz="44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Less tuberculosis!</a:t>
            </a: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45" name="TextBox 19"/>
          <p:cNvSpPr/>
          <p:nvPr/>
        </p:nvSpPr>
        <p:spPr>
          <a:xfrm>
            <a:off x="279000" y="340920"/>
            <a:ext cx="9681840" cy="7610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400" strike="noStrike" u="none">
                <a:solidFill>
                  <a:srgbClr val="d83b4a"/>
                </a:solidFill>
                <a:effectLst/>
                <a:uFillTx/>
                <a:latin typeface="Rubik Medium"/>
              </a:rPr>
              <a:t>Tuberculosis </a:t>
            </a:r>
            <a:r>
              <a:rPr b="0" lang="en-SE" sz="2400" strike="noStrike" u="none">
                <a:solidFill>
                  <a:srgbClr val="d83b4a"/>
                </a:solidFill>
                <a:effectLst/>
                <a:uFillTx/>
                <a:latin typeface="Rubik Light"/>
              </a:rPr>
              <a:t>cases per 100,000 people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46" name=""/>
          <p:cNvSpPr/>
          <p:nvPr/>
        </p:nvSpPr>
        <p:spPr>
          <a:xfrm>
            <a:off x="10499040" y="2607840"/>
            <a:ext cx="1388160" cy="8211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0" lang="en-SE" sz="2400" strike="noStrike" u="none">
                <a:solidFill>
                  <a:srgbClr val="d83b4a"/>
                </a:solidFill>
                <a:effectLst/>
                <a:uFillTx/>
                <a:latin typeface="Rubik Light"/>
              </a:rPr>
              <a:t>2022</a:t>
            </a:r>
            <a:endParaRPr b="0" lang="en-US" sz="2400" strike="noStrike" u="none">
              <a:solidFill>
                <a:srgbClr val="d83b4a"/>
              </a:solidFill>
              <a:effectLst/>
              <a:uFillTx/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SE" sz="2400" strike="noStrike" u="none">
                <a:solidFill>
                  <a:srgbClr val="d83b4a"/>
                </a:solidFill>
                <a:effectLst/>
                <a:uFillTx/>
                <a:latin typeface="Rubik Medium"/>
              </a:rPr>
              <a:t>134</a:t>
            </a:r>
            <a:endParaRPr b="0" lang="en-US" sz="2400" strike="noStrike" u="none">
              <a:solidFill>
                <a:srgbClr val="d83b4a"/>
              </a:solidFill>
              <a:effectLst/>
              <a:uFillTx/>
              <a:latin typeface="Arial"/>
            </a:endParaRPr>
          </a:p>
        </p:txBody>
      </p:sp>
      <p:sp>
        <p:nvSpPr>
          <p:cNvPr id="147" name=""/>
          <p:cNvSpPr/>
          <p:nvPr/>
        </p:nvSpPr>
        <p:spPr>
          <a:xfrm>
            <a:off x="10769400" y="3466800"/>
            <a:ext cx="311400" cy="311400"/>
          </a:xfrm>
          <a:prstGeom prst="ellipse">
            <a:avLst/>
          </a:prstGeom>
          <a:solidFill>
            <a:srgbClr val="d83b4a"/>
          </a:solidFill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endParaRPr b="0" lang="en-US" sz="1800" strike="noStrike" u="none">
              <a:solidFill>
                <a:srgbClr val="ffffff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0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2.xml><?xml version="1.0" encoding="utf-8"?>
<a:theme xmlns:a="http://schemas.openxmlformats.org/drawingml/2006/main" xmlns:r="http://schemas.openxmlformats.org/officeDocument/2006/relationships" name="Office Them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5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6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7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8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9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28476</TotalTime>
  <Application>LibreOffice/25.2.0.3$Linux_X86_64 LibreOffice_project/e1cf4a87eb02d755bce1a01209907ea5ddc8f069</Application>
  <AppVersion>15.0000</AppVersion>
  <Words>241</Words>
  <Paragraphs>52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2023-10-20T15:08:01Z</dcterms:created>
  <dc:creator>Ola Rosling</dc:creator>
  <dc:description/>
  <dc:language>en-US</dc:language>
  <cp:lastModifiedBy/>
  <dcterms:modified xsi:type="dcterms:W3CDTF">2025-12-31T03:43:32Z</dcterms:modified>
  <cp:revision>430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otes">
    <vt:i4>4</vt:i4>
  </property>
  <property fmtid="{D5CDD505-2E9C-101B-9397-08002B2CF9AE}" pid="3" name="PresentationFormat">
    <vt:lpwstr>Widescreen</vt:lpwstr>
  </property>
  <property fmtid="{D5CDD505-2E9C-101B-9397-08002B2CF9AE}" pid="4" name="Slides">
    <vt:i4>5</vt:i4>
  </property>
</Properties>
</file>